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65" r:id="rId13"/>
    <p:sldId id="264" r:id="rId14"/>
    <p:sldId id="263" r:id="rId15"/>
    <p:sldId id="274" r:id="rId16"/>
    <p:sldId id="275" r:id="rId17"/>
    <p:sldId id="266" r:id="rId18"/>
    <p:sldId id="268" r:id="rId19"/>
    <p:sldId id="269" r:id="rId20"/>
    <p:sldId id="267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de Pro"/>
      <p:regular r:id="rId27"/>
    </p:embeddedFont>
    <p:embeddedFont>
      <p:font typeface="Futura"/>
      <p:regular r:id="rId28"/>
    </p:embeddedFont>
    <p:embeddedFont>
      <p:font typeface="Futura Bold" panose="020B0604020202020204"/>
      <p:regular r:id="rId29"/>
    </p:embeddedFont>
    <p:embeddedFont>
      <p:font typeface="Roller" panose="020B0604020202020204"/>
      <p:regular r:id="rId30"/>
    </p:embeddedFont>
    <p:embeddedFont>
      <p:font typeface="Tomorrow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70DA8-A4AA-451C-A5D3-9EC55BB44592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fr-FR"/>
        </a:p>
      </dgm:t>
    </dgm:pt>
    <dgm:pt modelId="{5F756764-5401-4A48-B524-6446FCF39F78}">
      <dgm:prSet phldrT="[Texte]"/>
      <dgm:spPr/>
      <dgm:t>
        <a:bodyPr/>
        <a:lstStyle/>
        <a:p>
          <a:r>
            <a:rPr lang="fr-FR" b="1" dirty="0">
              <a:solidFill>
                <a:srgbClr val="FF0000"/>
              </a:solidFill>
            </a:rPr>
            <a:t>1-</a:t>
          </a:r>
          <a:r>
            <a:rPr lang="fr-FR" b="1" i="0" dirty="0">
              <a:solidFill>
                <a:srgbClr val="FF0000"/>
              </a:solidFill>
            </a:rPr>
            <a:t>Understanding consumer </a:t>
          </a:r>
          <a:r>
            <a:rPr lang="fr-FR" b="1" i="0" dirty="0" err="1">
              <a:solidFill>
                <a:srgbClr val="FF0000"/>
              </a:solidFill>
            </a:rPr>
            <a:t>needs</a:t>
          </a:r>
          <a:endParaRPr lang="fr-FR" b="1" dirty="0">
            <a:solidFill>
              <a:srgbClr val="FF0000"/>
            </a:solidFill>
          </a:endParaRPr>
        </a:p>
      </dgm:t>
    </dgm:pt>
    <dgm:pt modelId="{3C6880C7-61BB-4EDB-AAE6-AAE8AE935048}" type="parTrans" cxnId="{C74C7F03-1261-4F30-BF3A-2CFC46702995}">
      <dgm:prSet/>
      <dgm:spPr/>
      <dgm:t>
        <a:bodyPr/>
        <a:lstStyle/>
        <a:p>
          <a:endParaRPr lang="fr-FR"/>
        </a:p>
      </dgm:t>
    </dgm:pt>
    <dgm:pt modelId="{D45C2FBA-F5F8-456D-9558-8FFBEFFD15B7}" type="sibTrans" cxnId="{C74C7F03-1261-4F30-BF3A-2CFC46702995}">
      <dgm:prSet/>
      <dgm:spPr/>
      <dgm:t>
        <a:bodyPr/>
        <a:lstStyle/>
        <a:p>
          <a:endParaRPr lang="fr-FR"/>
        </a:p>
      </dgm:t>
    </dgm:pt>
    <dgm:pt modelId="{9EA1DF90-90C8-499E-AE67-B98D808AF4E4}">
      <dgm:prSet phldrT="[Texte]"/>
      <dgm:spPr/>
      <dgm:t>
        <a:bodyPr/>
        <a:lstStyle/>
        <a:p>
          <a:r>
            <a:rPr lang="fr-FR" b="1" dirty="0">
              <a:solidFill>
                <a:srgbClr val="FF0000"/>
              </a:solidFill>
            </a:rPr>
            <a:t>2-</a:t>
          </a:r>
          <a:r>
            <a:rPr lang="en-US" b="1" i="0" dirty="0">
              <a:solidFill>
                <a:srgbClr val="FF0000"/>
              </a:solidFill>
            </a:rPr>
            <a:t>Proposal of a diversified product offering</a:t>
          </a:r>
          <a:endParaRPr lang="fr-FR" b="1" dirty="0">
            <a:solidFill>
              <a:srgbClr val="FF0000"/>
            </a:solidFill>
          </a:endParaRPr>
        </a:p>
      </dgm:t>
    </dgm:pt>
    <dgm:pt modelId="{AD5C056A-859E-4A04-81A6-51DF61D8D30E}" type="parTrans" cxnId="{BA6C8ED7-1147-4DDB-8C78-2F14432599AD}">
      <dgm:prSet/>
      <dgm:spPr/>
      <dgm:t>
        <a:bodyPr/>
        <a:lstStyle/>
        <a:p>
          <a:endParaRPr lang="fr-FR"/>
        </a:p>
      </dgm:t>
    </dgm:pt>
    <dgm:pt modelId="{645742D1-ACAF-4F6B-857E-2004A5D5F573}" type="sibTrans" cxnId="{BA6C8ED7-1147-4DDB-8C78-2F14432599AD}">
      <dgm:prSet/>
      <dgm:spPr/>
      <dgm:t>
        <a:bodyPr/>
        <a:lstStyle/>
        <a:p>
          <a:endParaRPr lang="fr-FR"/>
        </a:p>
      </dgm:t>
    </dgm:pt>
    <dgm:pt modelId="{80068ABA-29B2-4A05-96B0-1E513D5D575C}">
      <dgm:prSet phldrT="[Texte]"/>
      <dgm:spPr/>
      <dgm:t>
        <a:bodyPr/>
        <a:lstStyle/>
        <a:p>
          <a:r>
            <a:rPr lang="fr-FR" b="1" dirty="0">
              <a:solidFill>
                <a:srgbClr val="FF0000"/>
              </a:solidFill>
            </a:rPr>
            <a:t>3-</a:t>
          </a:r>
          <a:r>
            <a:rPr lang="fr-FR" b="1" i="0" dirty="0">
              <a:solidFill>
                <a:srgbClr val="FF0000"/>
              </a:solidFill>
            </a:rPr>
            <a:t>Effective communication</a:t>
          </a:r>
          <a:endParaRPr lang="fr-FR" b="1" dirty="0">
            <a:solidFill>
              <a:srgbClr val="FF0000"/>
            </a:solidFill>
          </a:endParaRPr>
        </a:p>
      </dgm:t>
    </dgm:pt>
    <dgm:pt modelId="{6D36B02D-3F9D-4109-A241-C6C45BF21176}" type="parTrans" cxnId="{BDB6CB93-B7A8-4024-BA6C-917F85FFF498}">
      <dgm:prSet/>
      <dgm:spPr/>
      <dgm:t>
        <a:bodyPr/>
        <a:lstStyle/>
        <a:p>
          <a:endParaRPr lang="fr-FR"/>
        </a:p>
      </dgm:t>
    </dgm:pt>
    <dgm:pt modelId="{A40BAF16-3B67-45E1-B9D3-1E8B50DE4A14}" type="sibTrans" cxnId="{BDB6CB93-B7A8-4024-BA6C-917F85FFF498}">
      <dgm:prSet/>
      <dgm:spPr/>
      <dgm:t>
        <a:bodyPr/>
        <a:lstStyle/>
        <a:p>
          <a:endParaRPr lang="fr-FR"/>
        </a:p>
      </dgm:t>
    </dgm:pt>
    <dgm:pt modelId="{144169E3-224C-4574-B07F-39CC3F9A3364}" type="pres">
      <dgm:prSet presAssocID="{B2A70DA8-A4AA-451C-A5D3-9EC55BB4459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5414DA8-1046-45AF-9297-37F47E4E21FB}" type="pres">
      <dgm:prSet presAssocID="{5F756764-5401-4A48-B524-6446FCF39F78}" presName="Accent1" presStyleCnt="0"/>
      <dgm:spPr/>
    </dgm:pt>
    <dgm:pt modelId="{67DAEA8F-249F-4549-97EA-F6E43AC9E791}" type="pres">
      <dgm:prSet presAssocID="{5F756764-5401-4A48-B524-6446FCF39F78}" presName="Accent" presStyleLbl="node1" presStyleIdx="0" presStyleCnt="3"/>
      <dgm:spPr/>
    </dgm:pt>
    <dgm:pt modelId="{04234825-1ED3-4A5A-BE19-C9E61489312D}" type="pres">
      <dgm:prSet presAssocID="{5F756764-5401-4A48-B524-6446FCF39F7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2F1189ED-0006-436D-9B66-29C8DF98A4A8}" type="pres">
      <dgm:prSet presAssocID="{9EA1DF90-90C8-499E-AE67-B98D808AF4E4}" presName="Accent2" presStyleCnt="0"/>
      <dgm:spPr/>
    </dgm:pt>
    <dgm:pt modelId="{8A885886-DE9D-4112-9F1D-6F604B7D7262}" type="pres">
      <dgm:prSet presAssocID="{9EA1DF90-90C8-499E-AE67-B98D808AF4E4}" presName="Accent" presStyleLbl="node1" presStyleIdx="1" presStyleCnt="3"/>
      <dgm:spPr/>
    </dgm:pt>
    <dgm:pt modelId="{00E3A535-381F-475B-8072-BC11B19C7E10}" type="pres">
      <dgm:prSet presAssocID="{9EA1DF90-90C8-499E-AE67-B98D808AF4E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20A95D0-D3D3-4DE4-BD14-656299051AE7}" type="pres">
      <dgm:prSet presAssocID="{80068ABA-29B2-4A05-96B0-1E513D5D575C}" presName="Accent3" presStyleCnt="0"/>
      <dgm:spPr/>
    </dgm:pt>
    <dgm:pt modelId="{18D6ED7A-2426-4120-96A0-310AEAAB6EB9}" type="pres">
      <dgm:prSet presAssocID="{80068ABA-29B2-4A05-96B0-1E513D5D575C}" presName="Accent" presStyleLbl="node1" presStyleIdx="2" presStyleCnt="3"/>
      <dgm:spPr/>
    </dgm:pt>
    <dgm:pt modelId="{4EA2D9F4-A252-4CBD-B387-EAF4804B3BE2}" type="pres">
      <dgm:prSet presAssocID="{80068ABA-29B2-4A05-96B0-1E513D5D575C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74C7F03-1261-4F30-BF3A-2CFC46702995}" srcId="{B2A70DA8-A4AA-451C-A5D3-9EC55BB44592}" destId="{5F756764-5401-4A48-B524-6446FCF39F78}" srcOrd="0" destOrd="0" parTransId="{3C6880C7-61BB-4EDB-AAE6-AAE8AE935048}" sibTransId="{D45C2FBA-F5F8-456D-9558-8FFBEFFD15B7}"/>
    <dgm:cxn modelId="{42235D23-AEF2-4B9B-80AB-F4059344835A}" type="presOf" srcId="{80068ABA-29B2-4A05-96B0-1E513D5D575C}" destId="{4EA2D9F4-A252-4CBD-B387-EAF4804B3BE2}" srcOrd="0" destOrd="0" presId="urn:microsoft.com/office/officeart/2009/layout/CircleArrowProcess"/>
    <dgm:cxn modelId="{E9C80F42-3BD5-4A18-A7E4-FF4ABED37B33}" type="presOf" srcId="{B2A70DA8-A4AA-451C-A5D3-9EC55BB44592}" destId="{144169E3-224C-4574-B07F-39CC3F9A3364}" srcOrd="0" destOrd="0" presId="urn:microsoft.com/office/officeart/2009/layout/CircleArrowProcess"/>
    <dgm:cxn modelId="{BF23DB73-BDFB-4624-A4D5-C4535ADCD757}" type="presOf" srcId="{5F756764-5401-4A48-B524-6446FCF39F78}" destId="{04234825-1ED3-4A5A-BE19-C9E61489312D}" srcOrd="0" destOrd="0" presId="urn:microsoft.com/office/officeart/2009/layout/CircleArrowProcess"/>
    <dgm:cxn modelId="{BDB6CB93-B7A8-4024-BA6C-917F85FFF498}" srcId="{B2A70DA8-A4AA-451C-A5D3-9EC55BB44592}" destId="{80068ABA-29B2-4A05-96B0-1E513D5D575C}" srcOrd="2" destOrd="0" parTransId="{6D36B02D-3F9D-4109-A241-C6C45BF21176}" sibTransId="{A40BAF16-3B67-45E1-B9D3-1E8B50DE4A14}"/>
    <dgm:cxn modelId="{62EA9FCA-FCF5-4E64-A76E-5FA83783B083}" type="presOf" srcId="{9EA1DF90-90C8-499E-AE67-B98D808AF4E4}" destId="{00E3A535-381F-475B-8072-BC11B19C7E10}" srcOrd="0" destOrd="0" presId="urn:microsoft.com/office/officeart/2009/layout/CircleArrowProcess"/>
    <dgm:cxn modelId="{BA6C8ED7-1147-4DDB-8C78-2F14432599AD}" srcId="{B2A70DA8-A4AA-451C-A5D3-9EC55BB44592}" destId="{9EA1DF90-90C8-499E-AE67-B98D808AF4E4}" srcOrd="1" destOrd="0" parTransId="{AD5C056A-859E-4A04-81A6-51DF61D8D30E}" sibTransId="{645742D1-ACAF-4F6B-857E-2004A5D5F573}"/>
    <dgm:cxn modelId="{7DF7A79E-F696-4316-B80C-E6CC1BD71AD7}" type="presParOf" srcId="{144169E3-224C-4574-B07F-39CC3F9A3364}" destId="{F5414DA8-1046-45AF-9297-37F47E4E21FB}" srcOrd="0" destOrd="0" presId="urn:microsoft.com/office/officeart/2009/layout/CircleArrowProcess"/>
    <dgm:cxn modelId="{D65D5513-F388-4FF0-B0CA-4F3E2A809E22}" type="presParOf" srcId="{F5414DA8-1046-45AF-9297-37F47E4E21FB}" destId="{67DAEA8F-249F-4549-97EA-F6E43AC9E791}" srcOrd="0" destOrd="0" presId="urn:microsoft.com/office/officeart/2009/layout/CircleArrowProcess"/>
    <dgm:cxn modelId="{D0FA5ADB-4786-4D2B-93BA-BB046F376EE4}" type="presParOf" srcId="{144169E3-224C-4574-B07F-39CC3F9A3364}" destId="{04234825-1ED3-4A5A-BE19-C9E61489312D}" srcOrd="1" destOrd="0" presId="urn:microsoft.com/office/officeart/2009/layout/CircleArrowProcess"/>
    <dgm:cxn modelId="{B1EC2B45-3F44-479C-9E96-DE1B3ECBB799}" type="presParOf" srcId="{144169E3-224C-4574-B07F-39CC3F9A3364}" destId="{2F1189ED-0006-436D-9B66-29C8DF98A4A8}" srcOrd="2" destOrd="0" presId="urn:microsoft.com/office/officeart/2009/layout/CircleArrowProcess"/>
    <dgm:cxn modelId="{BB60A36F-50B6-47B9-A376-1C8DEAA1A9C0}" type="presParOf" srcId="{2F1189ED-0006-436D-9B66-29C8DF98A4A8}" destId="{8A885886-DE9D-4112-9F1D-6F604B7D7262}" srcOrd="0" destOrd="0" presId="urn:microsoft.com/office/officeart/2009/layout/CircleArrowProcess"/>
    <dgm:cxn modelId="{D2B088B8-DC3A-437D-946A-C66F19775DA3}" type="presParOf" srcId="{144169E3-224C-4574-B07F-39CC3F9A3364}" destId="{00E3A535-381F-475B-8072-BC11B19C7E10}" srcOrd="3" destOrd="0" presId="urn:microsoft.com/office/officeart/2009/layout/CircleArrowProcess"/>
    <dgm:cxn modelId="{670C06E0-408C-417C-8766-39CF42FE6DB8}" type="presParOf" srcId="{144169E3-224C-4574-B07F-39CC3F9A3364}" destId="{E20A95D0-D3D3-4DE4-BD14-656299051AE7}" srcOrd="4" destOrd="0" presId="urn:microsoft.com/office/officeart/2009/layout/CircleArrowProcess"/>
    <dgm:cxn modelId="{64EF431A-98D4-44E6-8C4B-5D75B0761515}" type="presParOf" srcId="{E20A95D0-D3D3-4DE4-BD14-656299051AE7}" destId="{18D6ED7A-2426-4120-96A0-310AEAAB6EB9}" srcOrd="0" destOrd="0" presId="urn:microsoft.com/office/officeart/2009/layout/CircleArrowProcess"/>
    <dgm:cxn modelId="{5C6DA9DE-5D16-41F7-88FD-EADF7C8B077C}" type="presParOf" srcId="{144169E3-224C-4574-B07F-39CC3F9A3364}" destId="{4EA2D9F4-A252-4CBD-B387-EAF4804B3BE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1459DD-67F7-4AE3-8808-589A42D7D019}" type="doc">
      <dgm:prSet loTypeId="urn:microsoft.com/office/officeart/2008/layout/AlternatingHexagons" loCatId="list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fr-FR"/>
        </a:p>
      </dgm:t>
    </dgm:pt>
    <dgm:pt modelId="{D15E0D22-13A4-4BE5-B47F-9971F3033360}">
      <dgm:prSet phldrT="[Texte]" custT="1"/>
      <dgm:spPr/>
      <dgm:t>
        <a:bodyPr/>
        <a:lstStyle/>
        <a:p>
          <a:r>
            <a:rPr lang="fr-FR" sz="2200" b="1" dirty="0">
              <a:solidFill>
                <a:srgbClr val="FF0000"/>
              </a:solidFill>
            </a:rPr>
            <a:t>Home Page</a:t>
          </a:r>
        </a:p>
      </dgm:t>
    </dgm:pt>
    <dgm:pt modelId="{7C7DD73A-0B0D-4AB2-9FF6-AAADEE80BA04}" type="parTrans" cxnId="{483C7DD5-BD18-4ACF-AE17-F67050D66E3B}">
      <dgm:prSet/>
      <dgm:spPr/>
      <dgm:t>
        <a:bodyPr/>
        <a:lstStyle/>
        <a:p>
          <a:endParaRPr lang="fr-FR" sz="2200"/>
        </a:p>
      </dgm:t>
    </dgm:pt>
    <dgm:pt modelId="{5185D25F-0D28-4880-9F8D-7A59BD5B78AF}" type="sibTrans" cxnId="{483C7DD5-BD18-4ACF-AE17-F67050D66E3B}">
      <dgm:prSet custT="1"/>
      <dgm:spPr/>
      <dgm:t>
        <a:bodyPr/>
        <a:lstStyle/>
        <a:p>
          <a:r>
            <a:rPr lang="fr-FR" sz="2200" b="1" dirty="0"/>
            <a:t>User </a:t>
          </a:r>
          <a:r>
            <a:rPr lang="fr-FR" sz="2200" b="1" dirty="0" err="1"/>
            <a:t>Account</a:t>
          </a:r>
          <a:endParaRPr lang="fr-FR" sz="2200" b="1" dirty="0"/>
        </a:p>
      </dgm:t>
    </dgm:pt>
    <dgm:pt modelId="{E677DAE1-A5D6-41F7-9FB9-8A743C598901}">
      <dgm:prSet phldrT="[Texte]" custT="1"/>
      <dgm:spPr/>
      <dgm:t>
        <a:bodyPr/>
        <a:lstStyle/>
        <a:p>
          <a:r>
            <a:rPr lang="fr-FR" sz="2200" b="1" dirty="0">
              <a:solidFill>
                <a:schemeClr val="bg1"/>
              </a:solidFill>
            </a:rPr>
            <a:t>Product Exploration</a:t>
          </a:r>
        </a:p>
      </dgm:t>
    </dgm:pt>
    <dgm:pt modelId="{E777360A-46A3-42A8-B4DA-91F4E8FC2A19}" type="parTrans" cxnId="{C832CE71-B50F-4AE2-B61C-EB6B3ADFA03A}">
      <dgm:prSet/>
      <dgm:spPr/>
      <dgm:t>
        <a:bodyPr/>
        <a:lstStyle/>
        <a:p>
          <a:endParaRPr lang="fr-FR" sz="2200"/>
        </a:p>
      </dgm:t>
    </dgm:pt>
    <dgm:pt modelId="{3990F2F7-397B-47FF-B358-8BF19564A623}" type="sibTrans" cxnId="{C832CE71-B50F-4AE2-B61C-EB6B3ADFA03A}">
      <dgm:prSet custT="1"/>
      <dgm:spPr/>
      <dgm:t>
        <a:bodyPr/>
        <a:lstStyle/>
        <a:p>
          <a:r>
            <a:rPr lang="fr-FR" sz="2200" b="1" dirty="0">
              <a:solidFill>
                <a:srgbClr val="FF0000"/>
              </a:solidFill>
            </a:rPr>
            <a:t>Contact and support</a:t>
          </a:r>
        </a:p>
      </dgm:t>
    </dgm:pt>
    <dgm:pt modelId="{03DE65DF-3670-484E-AC4B-19439DC2905F}">
      <dgm:prSet phldrT="[Texte]" custT="1"/>
      <dgm:spPr/>
      <dgm:t>
        <a:bodyPr/>
        <a:lstStyle/>
        <a:p>
          <a:r>
            <a:rPr lang="fr-FR" sz="2200" b="1" dirty="0">
              <a:solidFill>
                <a:srgbClr val="FF0000"/>
              </a:solidFill>
            </a:rPr>
            <a:t>Product </a:t>
          </a:r>
          <a:r>
            <a:rPr lang="fr-FR" sz="2200" b="1" dirty="0" err="1">
              <a:solidFill>
                <a:srgbClr val="FF0000"/>
              </a:solidFill>
            </a:rPr>
            <a:t>details</a:t>
          </a:r>
          <a:endParaRPr lang="fr-FR" sz="2200" b="1" dirty="0">
            <a:solidFill>
              <a:srgbClr val="FF0000"/>
            </a:solidFill>
          </a:endParaRPr>
        </a:p>
      </dgm:t>
    </dgm:pt>
    <dgm:pt modelId="{4608CA8E-EAF7-459F-9A01-BD8CA6CCD26F}" type="sibTrans" cxnId="{8127D6EF-8B50-4BDE-8CB0-CE52759F0121}">
      <dgm:prSet custT="1"/>
      <dgm:spPr/>
      <dgm:t>
        <a:bodyPr/>
        <a:lstStyle/>
        <a:p>
          <a:r>
            <a:rPr lang="fr-FR" sz="2200" b="1" dirty="0" err="1">
              <a:solidFill>
                <a:srgbClr val="FF0000"/>
              </a:solidFill>
            </a:rPr>
            <a:t>Educational</a:t>
          </a:r>
          <a:r>
            <a:rPr lang="fr-FR" sz="2200" b="1" dirty="0">
              <a:solidFill>
                <a:srgbClr val="FF0000"/>
              </a:solidFill>
            </a:rPr>
            <a:t> content</a:t>
          </a:r>
        </a:p>
      </dgm:t>
    </dgm:pt>
    <dgm:pt modelId="{ECDD5FA0-8D3F-4843-ACE8-3D6020C94400}" type="parTrans" cxnId="{8127D6EF-8B50-4BDE-8CB0-CE52759F0121}">
      <dgm:prSet/>
      <dgm:spPr/>
      <dgm:t>
        <a:bodyPr/>
        <a:lstStyle/>
        <a:p>
          <a:endParaRPr lang="fr-FR" sz="2200"/>
        </a:p>
      </dgm:t>
    </dgm:pt>
    <dgm:pt modelId="{EF71D3CF-30EB-4B31-BCDD-92CB28637125}">
      <dgm:prSet phldrT="[Texte]" custT="1"/>
      <dgm:spPr/>
      <dgm:t>
        <a:bodyPr/>
        <a:lstStyle/>
        <a:p>
          <a:r>
            <a:rPr lang="fr-FR" sz="2200" b="1" dirty="0">
              <a:solidFill>
                <a:schemeClr val="bg1"/>
              </a:solidFill>
            </a:rPr>
            <a:t>Promotions</a:t>
          </a:r>
        </a:p>
      </dgm:t>
    </dgm:pt>
    <dgm:pt modelId="{B135B9F5-B44D-45D7-AA55-B62D4BFBC134}" type="parTrans" cxnId="{999A8EB8-F025-4C49-85AC-D93CA8F9631A}">
      <dgm:prSet/>
      <dgm:spPr/>
      <dgm:t>
        <a:bodyPr/>
        <a:lstStyle/>
        <a:p>
          <a:endParaRPr lang="fr-FR" sz="2200"/>
        </a:p>
      </dgm:t>
    </dgm:pt>
    <dgm:pt modelId="{DAC3A7E5-04C7-4974-9684-B4455F881147}" type="sibTrans" cxnId="{999A8EB8-F025-4C49-85AC-D93CA8F9631A}">
      <dgm:prSet custT="1"/>
      <dgm:spPr/>
      <dgm:t>
        <a:bodyPr/>
        <a:lstStyle/>
        <a:p>
          <a:r>
            <a:rPr lang="fr-FR" sz="2200" b="1" dirty="0" err="1"/>
            <a:t>Continuous</a:t>
          </a:r>
          <a:r>
            <a:rPr lang="fr-FR" sz="2200" b="1" dirty="0"/>
            <a:t> </a:t>
          </a:r>
          <a:r>
            <a:rPr lang="fr-FR" sz="2200" b="1" dirty="0" err="1"/>
            <a:t>improvements</a:t>
          </a:r>
          <a:endParaRPr lang="fr-FR" sz="2200" b="1" dirty="0"/>
        </a:p>
      </dgm:t>
    </dgm:pt>
    <dgm:pt modelId="{A4B0A124-FB92-4404-B7D2-9C6728A2A3BF}">
      <dgm:prSet phldrT="[Texte]" custT="1"/>
      <dgm:spPr/>
      <dgm:t>
        <a:bodyPr/>
        <a:lstStyle/>
        <a:p>
          <a:r>
            <a:rPr lang="en-US" sz="2200" b="1" dirty="0">
              <a:solidFill>
                <a:schemeClr val="bg1"/>
              </a:solidFill>
            </a:rPr>
            <a:t>Shopping cart</a:t>
          </a:r>
          <a:endParaRPr lang="fr-FR" sz="2200" b="1" dirty="0">
            <a:solidFill>
              <a:schemeClr val="bg1"/>
            </a:solidFill>
          </a:endParaRPr>
        </a:p>
      </dgm:t>
    </dgm:pt>
    <dgm:pt modelId="{27A9DB1B-3D71-4A2E-A506-EA5EDECA21CA}" type="parTrans" cxnId="{A1099F0D-7799-4AA4-872E-D08D724B3322}">
      <dgm:prSet/>
      <dgm:spPr/>
      <dgm:t>
        <a:bodyPr/>
        <a:lstStyle/>
        <a:p>
          <a:endParaRPr lang="fr-FR" sz="2200"/>
        </a:p>
      </dgm:t>
    </dgm:pt>
    <dgm:pt modelId="{769B0E85-5005-4C4A-90D7-EE9584094F54}" type="sibTrans" cxnId="{A1099F0D-7799-4AA4-872E-D08D724B3322}">
      <dgm:prSet custT="1"/>
      <dgm:spPr/>
      <dgm:t>
        <a:bodyPr/>
        <a:lstStyle/>
        <a:p>
          <a:r>
            <a:rPr lang="en-US" sz="2200" b="1" dirty="0" err="1"/>
            <a:t>Chekout</a:t>
          </a:r>
          <a:endParaRPr lang="fr-FR" sz="2200" b="1" dirty="0"/>
        </a:p>
      </dgm:t>
    </dgm:pt>
    <dgm:pt modelId="{ED7481F5-EB01-489F-A199-02B6ECBED397}" type="pres">
      <dgm:prSet presAssocID="{8E1459DD-67F7-4AE3-8808-589A42D7D019}" presName="Name0" presStyleCnt="0">
        <dgm:presLayoutVars>
          <dgm:chMax/>
          <dgm:chPref/>
          <dgm:dir/>
          <dgm:animLvl val="lvl"/>
        </dgm:presLayoutVars>
      </dgm:prSet>
      <dgm:spPr/>
    </dgm:pt>
    <dgm:pt modelId="{33001278-ACC1-4433-A02F-D2E75F8E4E4E}" type="pres">
      <dgm:prSet presAssocID="{D15E0D22-13A4-4BE5-B47F-9971F3033360}" presName="composite" presStyleCnt="0"/>
      <dgm:spPr/>
    </dgm:pt>
    <dgm:pt modelId="{1B90D795-6AEE-43EC-94B8-F0D50470FC79}" type="pres">
      <dgm:prSet presAssocID="{D15E0D22-13A4-4BE5-B47F-9971F3033360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</dgm:pt>
    <dgm:pt modelId="{F4EE5EFB-31F1-4E90-951B-F294FED85677}" type="pres">
      <dgm:prSet presAssocID="{D15E0D22-13A4-4BE5-B47F-9971F3033360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06D7FBE3-92EF-4C98-9B9D-291E05248AB5}" type="pres">
      <dgm:prSet presAssocID="{D15E0D22-13A4-4BE5-B47F-9971F3033360}" presName="BalanceSpacing" presStyleCnt="0"/>
      <dgm:spPr/>
    </dgm:pt>
    <dgm:pt modelId="{D646C6B5-62A2-4D38-9A0B-E79364417A17}" type="pres">
      <dgm:prSet presAssocID="{D15E0D22-13A4-4BE5-B47F-9971F3033360}" presName="BalanceSpacing1" presStyleCnt="0"/>
      <dgm:spPr/>
    </dgm:pt>
    <dgm:pt modelId="{9C92FE98-9EDA-4ACC-A8C6-72254BFEC0E4}" type="pres">
      <dgm:prSet presAssocID="{5185D25F-0D28-4880-9F8D-7A59BD5B78AF}" presName="Accent1Text" presStyleLbl="node1" presStyleIdx="1" presStyleCnt="10"/>
      <dgm:spPr/>
    </dgm:pt>
    <dgm:pt modelId="{3CF49306-9087-445F-80AA-7AE386EA23B5}" type="pres">
      <dgm:prSet presAssocID="{5185D25F-0D28-4880-9F8D-7A59BD5B78AF}" presName="spaceBetweenRectangles" presStyleCnt="0"/>
      <dgm:spPr/>
    </dgm:pt>
    <dgm:pt modelId="{ECAEDC36-52FF-49A5-A079-1531444EDCF7}" type="pres">
      <dgm:prSet presAssocID="{E677DAE1-A5D6-41F7-9FB9-8A743C598901}" presName="composite" presStyleCnt="0"/>
      <dgm:spPr/>
    </dgm:pt>
    <dgm:pt modelId="{4050E20F-4D76-45F4-8F94-F56139421C6A}" type="pres">
      <dgm:prSet presAssocID="{E677DAE1-A5D6-41F7-9FB9-8A743C598901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</dgm:pt>
    <dgm:pt modelId="{C76884C9-83DE-4B66-8157-F063809C6683}" type="pres">
      <dgm:prSet presAssocID="{E677DAE1-A5D6-41F7-9FB9-8A743C598901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5B96DCE-A7D2-4CEE-AB0B-A07460B27D0F}" type="pres">
      <dgm:prSet presAssocID="{E677DAE1-A5D6-41F7-9FB9-8A743C598901}" presName="BalanceSpacing" presStyleCnt="0"/>
      <dgm:spPr/>
    </dgm:pt>
    <dgm:pt modelId="{878679E2-0ABA-41E3-9B5B-BF1DB2172E7F}" type="pres">
      <dgm:prSet presAssocID="{E677DAE1-A5D6-41F7-9FB9-8A743C598901}" presName="BalanceSpacing1" presStyleCnt="0"/>
      <dgm:spPr/>
    </dgm:pt>
    <dgm:pt modelId="{C04741EC-4ECF-48B2-A15F-EB8240EB703A}" type="pres">
      <dgm:prSet presAssocID="{3990F2F7-397B-47FF-B358-8BF19564A623}" presName="Accent1Text" presStyleLbl="node1" presStyleIdx="3" presStyleCnt="10"/>
      <dgm:spPr/>
    </dgm:pt>
    <dgm:pt modelId="{B4114551-A715-433B-B5B5-5E176FADAE71}" type="pres">
      <dgm:prSet presAssocID="{3990F2F7-397B-47FF-B358-8BF19564A623}" presName="spaceBetweenRectangles" presStyleCnt="0"/>
      <dgm:spPr/>
    </dgm:pt>
    <dgm:pt modelId="{FEA2937E-D22B-4E6A-BD0D-C9B988D886FE}" type="pres">
      <dgm:prSet presAssocID="{03DE65DF-3670-484E-AC4B-19439DC2905F}" presName="composite" presStyleCnt="0"/>
      <dgm:spPr/>
    </dgm:pt>
    <dgm:pt modelId="{96FADE95-3591-4350-8F3C-77BC29BFA4ED}" type="pres">
      <dgm:prSet presAssocID="{03DE65DF-3670-484E-AC4B-19439DC2905F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F6D8E90A-F0A6-489D-B64F-3F6520B9C0BD}" type="pres">
      <dgm:prSet presAssocID="{03DE65DF-3670-484E-AC4B-19439DC2905F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2052103-3833-45F2-8622-327CB25053A9}" type="pres">
      <dgm:prSet presAssocID="{03DE65DF-3670-484E-AC4B-19439DC2905F}" presName="BalanceSpacing" presStyleCnt="0"/>
      <dgm:spPr/>
    </dgm:pt>
    <dgm:pt modelId="{24B9AE40-13AA-4F5C-81C7-52BF278A28F9}" type="pres">
      <dgm:prSet presAssocID="{03DE65DF-3670-484E-AC4B-19439DC2905F}" presName="BalanceSpacing1" presStyleCnt="0"/>
      <dgm:spPr/>
    </dgm:pt>
    <dgm:pt modelId="{BCAF9CFC-24F2-4F42-8116-FF0CC747C6CB}" type="pres">
      <dgm:prSet presAssocID="{4608CA8E-EAF7-459F-9A01-BD8CA6CCD26F}" presName="Accent1Text" presStyleLbl="node1" presStyleIdx="5" presStyleCnt="10"/>
      <dgm:spPr/>
    </dgm:pt>
    <dgm:pt modelId="{234A189C-4391-41E4-9366-F78B71247C38}" type="pres">
      <dgm:prSet presAssocID="{4608CA8E-EAF7-459F-9A01-BD8CA6CCD26F}" presName="spaceBetweenRectangles" presStyleCnt="0"/>
      <dgm:spPr/>
    </dgm:pt>
    <dgm:pt modelId="{F97190D1-C52B-4BCB-B961-0DC2C675961B}" type="pres">
      <dgm:prSet presAssocID="{EF71D3CF-30EB-4B31-BCDD-92CB28637125}" presName="composite" presStyleCnt="0"/>
      <dgm:spPr/>
    </dgm:pt>
    <dgm:pt modelId="{FC002F29-28E7-4252-8C85-89A05F47BA84}" type="pres">
      <dgm:prSet presAssocID="{EF71D3CF-30EB-4B31-BCDD-92CB28637125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</dgm:pt>
    <dgm:pt modelId="{DDB316E6-88BD-49B3-873C-84F25238DA24}" type="pres">
      <dgm:prSet presAssocID="{EF71D3CF-30EB-4B31-BCDD-92CB28637125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BE0C4E7-F2E5-4967-8111-412E200A6F0B}" type="pres">
      <dgm:prSet presAssocID="{EF71D3CF-30EB-4B31-BCDD-92CB28637125}" presName="BalanceSpacing" presStyleCnt="0"/>
      <dgm:spPr/>
    </dgm:pt>
    <dgm:pt modelId="{6BF913E5-1730-4489-BF92-066AEE789A43}" type="pres">
      <dgm:prSet presAssocID="{EF71D3CF-30EB-4B31-BCDD-92CB28637125}" presName="BalanceSpacing1" presStyleCnt="0"/>
      <dgm:spPr/>
    </dgm:pt>
    <dgm:pt modelId="{5CCFC818-88E7-4515-B1C0-1C0B7D4FBBD9}" type="pres">
      <dgm:prSet presAssocID="{DAC3A7E5-04C7-4974-9684-B4455F881147}" presName="Accent1Text" presStyleLbl="node1" presStyleIdx="7" presStyleCnt="10"/>
      <dgm:spPr/>
    </dgm:pt>
    <dgm:pt modelId="{D458C66D-1D25-46C4-A023-6EDEEBD2D73F}" type="pres">
      <dgm:prSet presAssocID="{DAC3A7E5-04C7-4974-9684-B4455F881147}" presName="spaceBetweenRectangles" presStyleCnt="0"/>
      <dgm:spPr/>
    </dgm:pt>
    <dgm:pt modelId="{2E5BCAEB-2800-419A-B5DF-2E68317EBB8C}" type="pres">
      <dgm:prSet presAssocID="{A4B0A124-FB92-4404-B7D2-9C6728A2A3BF}" presName="composite" presStyleCnt="0"/>
      <dgm:spPr/>
    </dgm:pt>
    <dgm:pt modelId="{91BB89DF-614B-455B-86E5-EB34456822AC}" type="pres">
      <dgm:prSet presAssocID="{A4B0A124-FB92-4404-B7D2-9C6728A2A3BF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FA3F031A-02AF-48D9-999E-AF7414C3DDE0}" type="pres">
      <dgm:prSet presAssocID="{A4B0A124-FB92-4404-B7D2-9C6728A2A3BF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F0D21259-F493-48DA-B348-23394C7B4822}" type="pres">
      <dgm:prSet presAssocID="{A4B0A124-FB92-4404-B7D2-9C6728A2A3BF}" presName="BalanceSpacing" presStyleCnt="0"/>
      <dgm:spPr/>
    </dgm:pt>
    <dgm:pt modelId="{44A0236B-0B22-441A-8403-A2DE3DC6AA81}" type="pres">
      <dgm:prSet presAssocID="{A4B0A124-FB92-4404-B7D2-9C6728A2A3BF}" presName="BalanceSpacing1" presStyleCnt="0"/>
      <dgm:spPr/>
    </dgm:pt>
    <dgm:pt modelId="{D8CC37F2-0A42-4269-B5E3-EFD4BE2EDE07}" type="pres">
      <dgm:prSet presAssocID="{769B0E85-5005-4C4A-90D7-EE9584094F54}" presName="Accent1Text" presStyleLbl="node1" presStyleIdx="9" presStyleCnt="10"/>
      <dgm:spPr/>
    </dgm:pt>
  </dgm:ptLst>
  <dgm:cxnLst>
    <dgm:cxn modelId="{A1099F0D-7799-4AA4-872E-D08D724B3322}" srcId="{8E1459DD-67F7-4AE3-8808-589A42D7D019}" destId="{A4B0A124-FB92-4404-B7D2-9C6728A2A3BF}" srcOrd="4" destOrd="0" parTransId="{27A9DB1B-3D71-4A2E-A506-EA5EDECA21CA}" sibTransId="{769B0E85-5005-4C4A-90D7-EE9584094F54}"/>
    <dgm:cxn modelId="{12AE302B-7FCF-4A16-B782-A2CC10AFADB1}" type="presOf" srcId="{E677DAE1-A5D6-41F7-9FB9-8A743C598901}" destId="{4050E20F-4D76-45F4-8F94-F56139421C6A}" srcOrd="0" destOrd="0" presId="urn:microsoft.com/office/officeart/2008/layout/AlternatingHexagons"/>
    <dgm:cxn modelId="{82BB5360-204D-45F2-98E7-686FB847439A}" type="presOf" srcId="{DAC3A7E5-04C7-4974-9684-B4455F881147}" destId="{5CCFC818-88E7-4515-B1C0-1C0B7D4FBBD9}" srcOrd="0" destOrd="0" presId="urn:microsoft.com/office/officeart/2008/layout/AlternatingHexagons"/>
    <dgm:cxn modelId="{89FA6F4D-69FC-4A81-8014-543B4E3E2D2A}" type="presOf" srcId="{769B0E85-5005-4C4A-90D7-EE9584094F54}" destId="{D8CC37F2-0A42-4269-B5E3-EFD4BE2EDE07}" srcOrd="0" destOrd="0" presId="urn:microsoft.com/office/officeart/2008/layout/AlternatingHexagons"/>
    <dgm:cxn modelId="{264F246E-49FD-4A6F-B96E-8179D6F78217}" type="presOf" srcId="{5185D25F-0D28-4880-9F8D-7A59BD5B78AF}" destId="{9C92FE98-9EDA-4ACC-A8C6-72254BFEC0E4}" srcOrd="0" destOrd="0" presId="urn:microsoft.com/office/officeart/2008/layout/AlternatingHexagons"/>
    <dgm:cxn modelId="{C832CE71-B50F-4AE2-B61C-EB6B3ADFA03A}" srcId="{8E1459DD-67F7-4AE3-8808-589A42D7D019}" destId="{E677DAE1-A5D6-41F7-9FB9-8A743C598901}" srcOrd="1" destOrd="0" parTransId="{E777360A-46A3-42A8-B4DA-91F4E8FC2A19}" sibTransId="{3990F2F7-397B-47FF-B358-8BF19564A623}"/>
    <dgm:cxn modelId="{EB668174-CF8D-4D06-AF84-109A56870275}" type="presOf" srcId="{4608CA8E-EAF7-459F-9A01-BD8CA6CCD26F}" destId="{BCAF9CFC-24F2-4F42-8116-FF0CC747C6CB}" srcOrd="0" destOrd="0" presId="urn:microsoft.com/office/officeart/2008/layout/AlternatingHexagons"/>
    <dgm:cxn modelId="{A1191279-445F-418B-8E0D-5E84F9082B37}" type="presOf" srcId="{8E1459DD-67F7-4AE3-8808-589A42D7D019}" destId="{ED7481F5-EB01-489F-A199-02B6ECBED397}" srcOrd="0" destOrd="0" presId="urn:microsoft.com/office/officeart/2008/layout/AlternatingHexagons"/>
    <dgm:cxn modelId="{5F39E99E-7A6F-4004-9042-29F4EFB0F130}" type="presOf" srcId="{A4B0A124-FB92-4404-B7D2-9C6728A2A3BF}" destId="{91BB89DF-614B-455B-86E5-EB34456822AC}" srcOrd="0" destOrd="0" presId="urn:microsoft.com/office/officeart/2008/layout/AlternatingHexagons"/>
    <dgm:cxn modelId="{92DABCAA-2885-4653-96B7-AA29E2E3821A}" type="presOf" srcId="{03DE65DF-3670-484E-AC4B-19439DC2905F}" destId="{96FADE95-3591-4350-8F3C-77BC29BFA4ED}" srcOrd="0" destOrd="0" presId="urn:microsoft.com/office/officeart/2008/layout/AlternatingHexagons"/>
    <dgm:cxn modelId="{274FE0AF-5593-4EA2-8581-0691B052A1CC}" type="presOf" srcId="{D15E0D22-13A4-4BE5-B47F-9971F3033360}" destId="{1B90D795-6AEE-43EC-94B8-F0D50470FC79}" srcOrd="0" destOrd="0" presId="urn:microsoft.com/office/officeart/2008/layout/AlternatingHexagons"/>
    <dgm:cxn modelId="{999A8EB8-F025-4C49-85AC-D93CA8F9631A}" srcId="{8E1459DD-67F7-4AE3-8808-589A42D7D019}" destId="{EF71D3CF-30EB-4B31-BCDD-92CB28637125}" srcOrd="3" destOrd="0" parTransId="{B135B9F5-B44D-45D7-AA55-B62D4BFBC134}" sibTransId="{DAC3A7E5-04C7-4974-9684-B4455F881147}"/>
    <dgm:cxn modelId="{483C7DD5-BD18-4ACF-AE17-F67050D66E3B}" srcId="{8E1459DD-67F7-4AE3-8808-589A42D7D019}" destId="{D15E0D22-13A4-4BE5-B47F-9971F3033360}" srcOrd="0" destOrd="0" parTransId="{7C7DD73A-0B0D-4AB2-9FF6-AAADEE80BA04}" sibTransId="{5185D25F-0D28-4880-9F8D-7A59BD5B78AF}"/>
    <dgm:cxn modelId="{8127D6EF-8B50-4BDE-8CB0-CE52759F0121}" srcId="{8E1459DD-67F7-4AE3-8808-589A42D7D019}" destId="{03DE65DF-3670-484E-AC4B-19439DC2905F}" srcOrd="2" destOrd="0" parTransId="{ECDD5FA0-8D3F-4843-ACE8-3D6020C94400}" sibTransId="{4608CA8E-EAF7-459F-9A01-BD8CA6CCD26F}"/>
    <dgm:cxn modelId="{46222AFD-3B03-4433-A41E-CD71698BC42B}" type="presOf" srcId="{EF71D3CF-30EB-4B31-BCDD-92CB28637125}" destId="{FC002F29-28E7-4252-8C85-89A05F47BA84}" srcOrd="0" destOrd="0" presId="urn:microsoft.com/office/officeart/2008/layout/AlternatingHexagons"/>
    <dgm:cxn modelId="{1F4BDBFF-6E5E-41E1-9A35-2820E52D0799}" type="presOf" srcId="{3990F2F7-397B-47FF-B358-8BF19564A623}" destId="{C04741EC-4ECF-48B2-A15F-EB8240EB703A}" srcOrd="0" destOrd="0" presId="urn:microsoft.com/office/officeart/2008/layout/AlternatingHexagons"/>
    <dgm:cxn modelId="{1F031CBD-097E-40FE-8708-DEF4DBDD447B}" type="presParOf" srcId="{ED7481F5-EB01-489F-A199-02B6ECBED397}" destId="{33001278-ACC1-4433-A02F-D2E75F8E4E4E}" srcOrd="0" destOrd="0" presId="urn:microsoft.com/office/officeart/2008/layout/AlternatingHexagons"/>
    <dgm:cxn modelId="{96767B16-A42E-431C-99D4-95F182D24528}" type="presParOf" srcId="{33001278-ACC1-4433-A02F-D2E75F8E4E4E}" destId="{1B90D795-6AEE-43EC-94B8-F0D50470FC79}" srcOrd="0" destOrd="0" presId="urn:microsoft.com/office/officeart/2008/layout/AlternatingHexagons"/>
    <dgm:cxn modelId="{28A555AF-04A2-4739-AD9D-4BF65DA07DB8}" type="presParOf" srcId="{33001278-ACC1-4433-A02F-D2E75F8E4E4E}" destId="{F4EE5EFB-31F1-4E90-951B-F294FED85677}" srcOrd="1" destOrd="0" presId="urn:microsoft.com/office/officeart/2008/layout/AlternatingHexagons"/>
    <dgm:cxn modelId="{DF8C4654-10EE-4CE0-BFE9-58F631FDAFA8}" type="presParOf" srcId="{33001278-ACC1-4433-A02F-D2E75F8E4E4E}" destId="{06D7FBE3-92EF-4C98-9B9D-291E05248AB5}" srcOrd="2" destOrd="0" presId="urn:microsoft.com/office/officeart/2008/layout/AlternatingHexagons"/>
    <dgm:cxn modelId="{E9ABFED3-FE82-498B-BF4E-732AEBB19CD4}" type="presParOf" srcId="{33001278-ACC1-4433-A02F-D2E75F8E4E4E}" destId="{D646C6B5-62A2-4D38-9A0B-E79364417A17}" srcOrd="3" destOrd="0" presId="urn:microsoft.com/office/officeart/2008/layout/AlternatingHexagons"/>
    <dgm:cxn modelId="{A38F97FB-3D08-4F07-9E63-F68A508DC703}" type="presParOf" srcId="{33001278-ACC1-4433-A02F-D2E75F8E4E4E}" destId="{9C92FE98-9EDA-4ACC-A8C6-72254BFEC0E4}" srcOrd="4" destOrd="0" presId="urn:microsoft.com/office/officeart/2008/layout/AlternatingHexagons"/>
    <dgm:cxn modelId="{94A7B72A-DED2-4EDB-9C74-189036F6F2CB}" type="presParOf" srcId="{ED7481F5-EB01-489F-A199-02B6ECBED397}" destId="{3CF49306-9087-445F-80AA-7AE386EA23B5}" srcOrd="1" destOrd="0" presId="urn:microsoft.com/office/officeart/2008/layout/AlternatingHexagons"/>
    <dgm:cxn modelId="{3E16676F-49F7-47C2-8B38-7D0D849BDA31}" type="presParOf" srcId="{ED7481F5-EB01-489F-A199-02B6ECBED397}" destId="{ECAEDC36-52FF-49A5-A079-1531444EDCF7}" srcOrd="2" destOrd="0" presId="urn:microsoft.com/office/officeart/2008/layout/AlternatingHexagons"/>
    <dgm:cxn modelId="{C4B40B1B-7BC6-4CB4-95DE-0DE295AADD69}" type="presParOf" srcId="{ECAEDC36-52FF-49A5-A079-1531444EDCF7}" destId="{4050E20F-4D76-45F4-8F94-F56139421C6A}" srcOrd="0" destOrd="0" presId="urn:microsoft.com/office/officeart/2008/layout/AlternatingHexagons"/>
    <dgm:cxn modelId="{E7172B3E-40C0-4FF4-A3BF-E3FF37E3BC9B}" type="presParOf" srcId="{ECAEDC36-52FF-49A5-A079-1531444EDCF7}" destId="{C76884C9-83DE-4B66-8157-F063809C6683}" srcOrd="1" destOrd="0" presId="urn:microsoft.com/office/officeart/2008/layout/AlternatingHexagons"/>
    <dgm:cxn modelId="{92F80E21-28EC-4ED5-B128-CC550AF51C26}" type="presParOf" srcId="{ECAEDC36-52FF-49A5-A079-1531444EDCF7}" destId="{25B96DCE-A7D2-4CEE-AB0B-A07460B27D0F}" srcOrd="2" destOrd="0" presId="urn:microsoft.com/office/officeart/2008/layout/AlternatingHexagons"/>
    <dgm:cxn modelId="{7EA58483-054D-4E25-9B50-83668DC68C76}" type="presParOf" srcId="{ECAEDC36-52FF-49A5-A079-1531444EDCF7}" destId="{878679E2-0ABA-41E3-9B5B-BF1DB2172E7F}" srcOrd="3" destOrd="0" presId="urn:microsoft.com/office/officeart/2008/layout/AlternatingHexagons"/>
    <dgm:cxn modelId="{9F56DB61-8531-4E85-90BA-FB0CC2BD8879}" type="presParOf" srcId="{ECAEDC36-52FF-49A5-A079-1531444EDCF7}" destId="{C04741EC-4ECF-48B2-A15F-EB8240EB703A}" srcOrd="4" destOrd="0" presId="urn:microsoft.com/office/officeart/2008/layout/AlternatingHexagons"/>
    <dgm:cxn modelId="{05BDD8D1-BF63-4A4E-B23F-B9FA9216B321}" type="presParOf" srcId="{ED7481F5-EB01-489F-A199-02B6ECBED397}" destId="{B4114551-A715-433B-B5B5-5E176FADAE71}" srcOrd="3" destOrd="0" presId="urn:microsoft.com/office/officeart/2008/layout/AlternatingHexagons"/>
    <dgm:cxn modelId="{A429C765-E81B-4EDF-8BD1-2DC178D1E16F}" type="presParOf" srcId="{ED7481F5-EB01-489F-A199-02B6ECBED397}" destId="{FEA2937E-D22B-4E6A-BD0D-C9B988D886FE}" srcOrd="4" destOrd="0" presId="urn:microsoft.com/office/officeart/2008/layout/AlternatingHexagons"/>
    <dgm:cxn modelId="{53F326C7-7C04-40F0-B4B3-249EAFEE26CD}" type="presParOf" srcId="{FEA2937E-D22B-4E6A-BD0D-C9B988D886FE}" destId="{96FADE95-3591-4350-8F3C-77BC29BFA4ED}" srcOrd="0" destOrd="0" presId="urn:microsoft.com/office/officeart/2008/layout/AlternatingHexagons"/>
    <dgm:cxn modelId="{392B0C55-9B76-4F6A-BFAC-C09D8F2CB195}" type="presParOf" srcId="{FEA2937E-D22B-4E6A-BD0D-C9B988D886FE}" destId="{F6D8E90A-F0A6-489D-B64F-3F6520B9C0BD}" srcOrd="1" destOrd="0" presId="urn:microsoft.com/office/officeart/2008/layout/AlternatingHexagons"/>
    <dgm:cxn modelId="{14FB7BDD-C351-42F9-A8C0-9D4A3314380D}" type="presParOf" srcId="{FEA2937E-D22B-4E6A-BD0D-C9B988D886FE}" destId="{52052103-3833-45F2-8622-327CB25053A9}" srcOrd="2" destOrd="0" presId="urn:microsoft.com/office/officeart/2008/layout/AlternatingHexagons"/>
    <dgm:cxn modelId="{49C982DA-CCB2-4CE8-8B4C-8C795B9A2939}" type="presParOf" srcId="{FEA2937E-D22B-4E6A-BD0D-C9B988D886FE}" destId="{24B9AE40-13AA-4F5C-81C7-52BF278A28F9}" srcOrd="3" destOrd="0" presId="urn:microsoft.com/office/officeart/2008/layout/AlternatingHexagons"/>
    <dgm:cxn modelId="{43D7FE00-9FEC-41A8-9009-BC2C95A65A08}" type="presParOf" srcId="{FEA2937E-D22B-4E6A-BD0D-C9B988D886FE}" destId="{BCAF9CFC-24F2-4F42-8116-FF0CC747C6CB}" srcOrd="4" destOrd="0" presId="urn:microsoft.com/office/officeart/2008/layout/AlternatingHexagons"/>
    <dgm:cxn modelId="{6084031D-DAA0-4F48-ACF7-BCBEE7A2A5DC}" type="presParOf" srcId="{ED7481F5-EB01-489F-A199-02B6ECBED397}" destId="{234A189C-4391-41E4-9366-F78B71247C38}" srcOrd="5" destOrd="0" presId="urn:microsoft.com/office/officeart/2008/layout/AlternatingHexagons"/>
    <dgm:cxn modelId="{51BAAA2C-D2DE-4116-847B-BB54BC19FF0A}" type="presParOf" srcId="{ED7481F5-EB01-489F-A199-02B6ECBED397}" destId="{F97190D1-C52B-4BCB-B961-0DC2C675961B}" srcOrd="6" destOrd="0" presId="urn:microsoft.com/office/officeart/2008/layout/AlternatingHexagons"/>
    <dgm:cxn modelId="{2E867070-6490-4720-805A-734B4DFDF9E9}" type="presParOf" srcId="{F97190D1-C52B-4BCB-B961-0DC2C675961B}" destId="{FC002F29-28E7-4252-8C85-89A05F47BA84}" srcOrd="0" destOrd="0" presId="urn:microsoft.com/office/officeart/2008/layout/AlternatingHexagons"/>
    <dgm:cxn modelId="{9DC4AB54-B15B-4821-AE11-60BC182DDACD}" type="presParOf" srcId="{F97190D1-C52B-4BCB-B961-0DC2C675961B}" destId="{DDB316E6-88BD-49B3-873C-84F25238DA24}" srcOrd="1" destOrd="0" presId="urn:microsoft.com/office/officeart/2008/layout/AlternatingHexagons"/>
    <dgm:cxn modelId="{7CC353D2-B4B9-4FBB-9B7F-33927273C223}" type="presParOf" srcId="{F97190D1-C52B-4BCB-B961-0DC2C675961B}" destId="{2BE0C4E7-F2E5-4967-8111-412E200A6F0B}" srcOrd="2" destOrd="0" presId="urn:microsoft.com/office/officeart/2008/layout/AlternatingHexagons"/>
    <dgm:cxn modelId="{7609BA8E-A101-4C85-BF8D-88828477E196}" type="presParOf" srcId="{F97190D1-C52B-4BCB-B961-0DC2C675961B}" destId="{6BF913E5-1730-4489-BF92-066AEE789A43}" srcOrd="3" destOrd="0" presId="urn:microsoft.com/office/officeart/2008/layout/AlternatingHexagons"/>
    <dgm:cxn modelId="{6CCC827B-7D28-473B-9956-95852C4A0722}" type="presParOf" srcId="{F97190D1-C52B-4BCB-B961-0DC2C675961B}" destId="{5CCFC818-88E7-4515-B1C0-1C0B7D4FBBD9}" srcOrd="4" destOrd="0" presId="urn:microsoft.com/office/officeart/2008/layout/AlternatingHexagons"/>
    <dgm:cxn modelId="{58E6D9FB-FEDD-4EB2-953C-835557053C90}" type="presParOf" srcId="{ED7481F5-EB01-489F-A199-02B6ECBED397}" destId="{D458C66D-1D25-46C4-A023-6EDEEBD2D73F}" srcOrd="7" destOrd="0" presId="urn:microsoft.com/office/officeart/2008/layout/AlternatingHexagons"/>
    <dgm:cxn modelId="{936D693D-E32D-47A3-9CE0-28BDCA27BAE7}" type="presParOf" srcId="{ED7481F5-EB01-489F-A199-02B6ECBED397}" destId="{2E5BCAEB-2800-419A-B5DF-2E68317EBB8C}" srcOrd="8" destOrd="0" presId="urn:microsoft.com/office/officeart/2008/layout/AlternatingHexagons"/>
    <dgm:cxn modelId="{9206BEB3-CD5B-4417-88C9-C4BF7940650E}" type="presParOf" srcId="{2E5BCAEB-2800-419A-B5DF-2E68317EBB8C}" destId="{91BB89DF-614B-455B-86E5-EB34456822AC}" srcOrd="0" destOrd="0" presId="urn:microsoft.com/office/officeart/2008/layout/AlternatingHexagons"/>
    <dgm:cxn modelId="{C7F04394-E673-49F4-8B51-D21970B3950D}" type="presParOf" srcId="{2E5BCAEB-2800-419A-B5DF-2E68317EBB8C}" destId="{FA3F031A-02AF-48D9-999E-AF7414C3DDE0}" srcOrd="1" destOrd="0" presId="urn:microsoft.com/office/officeart/2008/layout/AlternatingHexagons"/>
    <dgm:cxn modelId="{DD42C701-BAFC-43A3-AD0B-B765F003B73F}" type="presParOf" srcId="{2E5BCAEB-2800-419A-B5DF-2E68317EBB8C}" destId="{F0D21259-F493-48DA-B348-23394C7B4822}" srcOrd="2" destOrd="0" presId="urn:microsoft.com/office/officeart/2008/layout/AlternatingHexagons"/>
    <dgm:cxn modelId="{80C5D03A-05A2-481C-B92A-A482D9C1ACCA}" type="presParOf" srcId="{2E5BCAEB-2800-419A-B5DF-2E68317EBB8C}" destId="{44A0236B-0B22-441A-8403-A2DE3DC6AA81}" srcOrd="3" destOrd="0" presId="urn:microsoft.com/office/officeart/2008/layout/AlternatingHexagons"/>
    <dgm:cxn modelId="{AA0EA6AE-189B-460A-A241-97874797DDB1}" type="presParOf" srcId="{2E5BCAEB-2800-419A-B5DF-2E68317EBB8C}" destId="{D8CC37F2-0A42-4269-B5E3-EFD4BE2EDE0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FE7752-076E-47E1-AF8F-9F421E502884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fr-FR"/>
        </a:p>
      </dgm:t>
    </dgm:pt>
    <dgm:pt modelId="{E6BFC605-211F-4AE9-B422-35AC47A62F01}" type="asst">
      <dgm:prSet phldrT="[Texte]"/>
      <dgm:spPr/>
      <dgm:t>
        <a:bodyPr/>
        <a:lstStyle/>
        <a:p>
          <a:r>
            <a:rPr lang="fr-FR" dirty="0">
              <a:latin typeface="Roller" panose="020B0604020202020204" charset="0"/>
            </a:rPr>
            <a:t>Project parts</a:t>
          </a:r>
        </a:p>
      </dgm:t>
    </dgm:pt>
    <dgm:pt modelId="{34B398F1-DDD8-4B9A-986F-430454D3350C}" type="parTrans" cxnId="{84F4DA2C-1B8E-44FE-B28D-218DE3C0C6B0}">
      <dgm:prSet/>
      <dgm:spPr/>
      <dgm:t>
        <a:bodyPr/>
        <a:lstStyle/>
        <a:p>
          <a:endParaRPr lang="fr-FR"/>
        </a:p>
      </dgm:t>
    </dgm:pt>
    <dgm:pt modelId="{07FB2F31-B8CA-48AD-A659-55636A3F504A}" type="sibTrans" cxnId="{84F4DA2C-1B8E-44FE-B28D-218DE3C0C6B0}">
      <dgm:prSet/>
      <dgm:spPr/>
      <dgm:t>
        <a:bodyPr/>
        <a:lstStyle/>
        <a:p>
          <a:endParaRPr lang="fr-FR"/>
        </a:p>
      </dgm:t>
    </dgm:pt>
    <dgm:pt modelId="{31BB1E9E-FC1E-41F0-8998-C94A6C6A552F}">
      <dgm:prSet phldrT="[Texte]"/>
      <dgm:spPr/>
      <dgm:t>
        <a:bodyPr/>
        <a:lstStyle/>
        <a:p>
          <a:r>
            <a:rPr lang="fr-FR" dirty="0" err="1">
              <a:latin typeface="Roller" panose="020B0604020202020204" charset="0"/>
            </a:rPr>
            <a:t>Frontoffice</a:t>
          </a:r>
          <a:endParaRPr lang="fr-FR" dirty="0">
            <a:latin typeface="Roller" panose="020B0604020202020204" charset="0"/>
          </a:endParaRPr>
        </a:p>
      </dgm:t>
    </dgm:pt>
    <dgm:pt modelId="{0A679EAB-246E-4AE3-99FA-9014AE1214F2}" type="parTrans" cxnId="{77FC4C87-EC2E-4EEC-967C-E6DF49290756}">
      <dgm:prSet/>
      <dgm:spPr/>
      <dgm:t>
        <a:bodyPr/>
        <a:lstStyle/>
        <a:p>
          <a:endParaRPr lang="fr-FR"/>
        </a:p>
      </dgm:t>
    </dgm:pt>
    <dgm:pt modelId="{BB424A56-927C-4A80-824B-85B7E011B4B1}" type="sibTrans" cxnId="{77FC4C87-EC2E-4EEC-967C-E6DF49290756}">
      <dgm:prSet/>
      <dgm:spPr/>
      <dgm:t>
        <a:bodyPr/>
        <a:lstStyle/>
        <a:p>
          <a:endParaRPr lang="fr-FR"/>
        </a:p>
      </dgm:t>
    </dgm:pt>
    <dgm:pt modelId="{786EB498-1CA1-411D-AA56-0F34701791A5}">
      <dgm:prSet phldrT="[Texte]"/>
      <dgm:spPr/>
      <dgm:t>
        <a:bodyPr/>
        <a:lstStyle/>
        <a:p>
          <a:r>
            <a:rPr lang="fr-FR" dirty="0" err="1">
              <a:latin typeface="Roller" panose="020B0604020202020204" charset="0"/>
            </a:rPr>
            <a:t>Backend</a:t>
          </a:r>
          <a:endParaRPr lang="fr-FR" dirty="0">
            <a:latin typeface="Roller" panose="020B0604020202020204" charset="0"/>
          </a:endParaRPr>
        </a:p>
      </dgm:t>
    </dgm:pt>
    <dgm:pt modelId="{D85DF7A2-D7E0-49A8-A0E7-1D81ACF82952}" type="parTrans" cxnId="{F1E8C4E1-69E2-41E8-8CFB-F8FC425FAC5E}">
      <dgm:prSet/>
      <dgm:spPr/>
      <dgm:t>
        <a:bodyPr/>
        <a:lstStyle/>
        <a:p>
          <a:endParaRPr lang="fr-FR"/>
        </a:p>
      </dgm:t>
    </dgm:pt>
    <dgm:pt modelId="{F0126552-D773-46C9-BA94-F02258491E9F}" type="sibTrans" cxnId="{F1E8C4E1-69E2-41E8-8CFB-F8FC425FAC5E}">
      <dgm:prSet/>
      <dgm:spPr/>
      <dgm:t>
        <a:bodyPr/>
        <a:lstStyle/>
        <a:p>
          <a:endParaRPr lang="fr-FR"/>
        </a:p>
      </dgm:t>
    </dgm:pt>
    <dgm:pt modelId="{E021623F-1CBE-43C2-8439-8F67F07D32A2}">
      <dgm:prSet phldrT="[Texte]"/>
      <dgm:spPr/>
      <dgm:t>
        <a:bodyPr/>
        <a:lstStyle/>
        <a:p>
          <a:r>
            <a:rPr lang="fr-FR" dirty="0">
              <a:latin typeface="Roller" panose="020B0604020202020204" charset="0"/>
            </a:rPr>
            <a:t>Backoffice</a:t>
          </a:r>
        </a:p>
      </dgm:t>
    </dgm:pt>
    <dgm:pt modelId="{6197C329-9D69-4BDC-A19A-2F74BA9B3125}" type="sibTrans" cxnId="{70E3F35F-4A50-4375-9657-C69EAE664559}">
      <dgm:prSet/>
      <dgm:spPr/>
      <dgm:t>
        <a:bodyPr/>
        <a:lstStyle/>
        <a:p>
          <a:endParaRPr lang="fr-FR"/>
        </a:p>
      </dgm:t>
    </dgm:pt>
    <dgm:pt modelId="{512BD576-A5C1-4A2B-BA41-52ED96FF80AA}" type="parTrans" cxnId="{70E3F35F-4A50-4375-9657-C69EAE664559}">
      <dgm:prSet/>
      <dgm:spPr/>
      <dgm:t>
        <a:bodyPr/>
        <a:lstStyle/>
        <a:p>
          <a:endParaRPr lang="fr-FR"/>
        </a:p>
      </dgm:t>
    </dgm:pt>
    <dgm:pt modelId="{251F56B7-5CE8-4A19-B60E-B63600D8F15D}" type="pres">
      <dgm:prSet presAssocID="{52FE7752-076E-47E1-AF8F-9F421E502884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6369B2E-A5D6-4D92-96AE-2B94FD4CFB15}" type="pres">
      <dgm:prSet presAssocID="{E6BFC605-211F-4AE9-B422-35AC47A62F01}" presName="hierRoot1" presStyleCnt="0">
        <dgm:presLayoutVars>
          <dgm:hierBranch val="init"/>
        </dgm:presLayoutVars>
      </dgm:prSet>
      <dgm:spPr/>
    </dgm:pt>
    <dgm:pt modelId="{F0C2076B-7D26-41F2-96A9-8AE9CFF86874}" type="pres">
      <dgm:prSet presAssocID="{E6BFC605-211F-4AE9-B422-35AC47A62F01}" presName="rootComposite1" presStyleCnt="0"/>
      <dgm:spPr/>
    </dgm:pt>
    <dgm:pt modelId="{5C4521C9-E460-465D-B68B-3DF802C836C0}" type="pres">
      <dgm:prSet presAssocID="{E6BFC605-211F-4AE9-B422-35AC47A62F01}" presName="rootText1" presStyleLbl="alignAcc1" presStyleIdx="0" presStyleCnt="0">
        <dgm:presLayoutVars>
          <dgm:chPref val="3"/>
        </dgm:presLayoutVars>
      </dgm:prSet>
      <dgm:spPr/>
    </dgm:pt>
    <dgm:pt modelId="{318A2CCC-4A5C-4F47-AFC2-7A771E9A28BC}" type="pres">
      <dgm:prSet presAssocID="{E6BFC605-211F-4AE9-B422-35AC47A62F01}" presName="topArc1" presStyleLbl="parChTrans1D1" presStyleIdx="0" presStyleCnt="8"/>
      <dgm:spPr/>
    </dgm:pt>
    <dgm:pt modelId="{D837DDBF-88A4-49B1-BAAF-D2E875E9255B}" type="pres">
      <dgm:prSet presAssocID="{E6BFC605-211F-4AE9-B422-35AC47A62F01}" presName="bottomArc1" presStyleLbl="parChTrans1D1" presStyleIdx="1" presStyleCnt="8"/>
      <dgm:spPr/>
    </dgm:pt>
    <dgm:pt modelId="{E75DC97C-A98E-4F2B-9BA1-7FAFEC4BC50E}" type="pres">
      <dgm:prSet presAssocID="{E6BFC605-211F-4AE9-B422-35AC47A62F01}" presName="topConnNode1" presStyleLbl="asst0" presStyleIdx="0" presStyleCnt="0"/>
      <dgm:spPr/>
    </dgm:pt>
    <dgm:pt modelId="{2D2E97C7-D64F-46AC-ABD5-5DCB8153D022}" type="pres">
      <dgm:prSet presAssocID="{E6BFC605-211F-4AE9-B422-35AC47A62F01}" presName="hierChild2" presStyleCnt="0"/>
      <dgm:spPr/>
    </dgm:pt>
    <dgm:pt modelId="{87E0B2EA-8E3A-47F5-AE30-DB1F82FE855D}" type="pres">
      <dgm:prSet presAssocID="{512BD576-A5C1-4A2B-BA41-52ED96FF80AA}" presName="Name28" presStyleLbl="parChTrans1D2" presStyleIdx="0" presStyleCnt="3"/>
      <dgm:spPr/>
    </dgm:pt>
    <dgm:pt modelId="{64E40484-B82D-4C15-840C-1EFB8E706314}" type="pres">
      <dgm:prSet presAssocID="{E021623F-1CBE-43C2-8439-8F67F07D32A2}" presName="hierRoot2" presStyleCnt="0">
        <dgm:presLayoutVars>
          <dgm:hierBranch val="init"/>
        </dgm:presLayoutVars>
      </dgm:prSet>
      <dgm:spPr/>
    </dgm:pt>
    <dgm:pt modelId="{AF5E985C-4E06-464A-9988-86B920EEF8B8}" type="pres">
      <dgm:prSet presAssocID="{E021623F-1CBE-43C2-8439-8F67F07D32A2}" presName="rootComposite2" presStyleCnt="0"/>
      <dgm:spPr/>
    </dgm:pt>
    <dgm:pt modelId="{6141CA54-01FE-4DD2-AEB8-02C4B71F5386}" type="pres">
      <dgm:prSet presAssocID="{E021623F-1CBE-43C2-8439-8F67F07D32A2}" presName="rootText2" presStyleLbl="alignAcc1" presStyleIdx="0" presStyleCnt="0">
        <dgm:presLayoutVars>
          <dgm:chPref val="3"/>
        </dgm:presLayoutVars>
      </dgm:prSet>
      <dgm:spPr/>
    </dgm:pt>
    <dgm:pt modelId="{957012D3-EE51-4161-91C4-86EFA90D96B8}" type="pres">
      <dgm:prSet presAssocID="{E021623F-1CBE-43C2-8439-8F67F07D32A2}" presName="topArc2" presStyleLbl="parChTrans1D1" presStyleIdx="2" presStyleCnt="8"/>
      <dgm:spPr/>
    </dgm:pt>
    <dgm:pt modelId="{C9CEBBC6-E1B1-468B-AEB2-7CD8DB56DD7E}" type="pres">
      <dgm:prSet presAssocID="{E021623F-1CBE-43C2-8439-8F67F07D32A2}" presName="bottomArc2" presStyleLbl="parChTrans1D1" presStyleIdx="3" presStyleCnt="8"/>
      <dgm:spPr/>
    </dgm:pt>
    <dgm:pt modelId="{88E6C433-6CAF-436B-8CC2-BC796A7928E5}" type="pres">
      <dgm:prSet presAssocID="{E021623F-1CBE-43C2-8439-8F67F07D32A2}" presName="topConnNode2" presStyleLbl="node2" presStyleIdx="0" presStyleCnt="0"/>
      <dgm:spPr/>
    </dgm:pt>
    <dgm:pt modelId="{37095324-9831-4375-AB40-3A4DB8862067}" type="pres">
      <dgm:prSet presAssocID="{E021623F-1CBE-43C2-8439-8F67F07D32A2}" presName="hierChild4" presStyleCnt="0"/>
      <dgm:spPr/>
    </dgm:pt>
    <dgm:pt modelId="{F426F63E-6B60-4664-A999-E93718C0BA7E}" type="pres">
      <dgm:prSet presAssocID="{E021623F-1CBE-43C2-8439-8F67F07D32A2}" presName="hierChild5" presStyleCnt="0"/>
      <dgm:spPr/>
    </dgm:pt>
    <dgm:pt modelId="{D5F3A31F-11AD-44AC-AEBC-EB2E66738E3C}" type="pres">
      <dgm:prSet presAssocID="{0A679EAB-246E-4AE3-99FA-9014AE1214F2}" presName="Name28" presStyleLbl="parChTrans1D2" presStyleIdx="1" presStyleCnt="3"/>
      <dgm:spPr/>
    </dgm:pt>
    <dgm:pt modelId="{3BBF3165-0A66-4948-B9B9-C8D4291F1E2F}" type="pres">
      <dgm:prSet presAssocID="{31BB1E9E-FC1E-41F0-8998-C94A6C6A552F}" presName="hierRoot2" presStyleCnt="0">
        <dgm:presLayoutVars>
          <dgm:hierBranch val="init"/>
        </dgm:presLayoutVars>
      </dgm:prSet>
      <dgm:spPr/>
    </dgm:pt>
    <dgm:pt modelId="{578A88CA-C32A-4EDA-8383-F84C3AC699AF}" type="pres">
      <dgm:prSet presAssocID="{31BB1E9E-FC1E-41F0-8998-C94A6C6A552F}" presName="rootComposite2" presStyleCnt="0"/>
      <dgm:spPr/>
    </dgm:pt>
    <dgm:pt modelId="{C90AACA6-7B30-4302-9057-E534C584A745}" type="pres">
      <dgm:prSet presAssocID="{31BB1E9E-FC1E-41F0-8998-C94A6C6A552F}" presName="rootText2" presStyleLbl="alignAcc1" presStyleIdx="0" presStyleCnt="0">
        <dgm:presLayoutVars>
          <dgm:chPref val="3"/>
        </dgm:presLayoutVars>
      </dgm:prSet>
      <dgm:spPr/>
    </dgm:pt>
    <dgm:pt modelId="{FC9A94A4-22FC-4A62-9539-22E3C4192CFC}" type="pres">
      <dgm:prSet presAssocID="{31BB1E9E-FC1E-41F0-8998-C94A6C6A552F}" presName="topArc2" presStyleLbl="parChTrans1D1" presStyleIdx="4" presStyleCnt="8"/>
      <dgm:spPr/>
    </dgm:pt>
    <dgm:pt modelId="{150DD619-70CB-4B2D-8D45-5066520DE845}" type="pres">
      <dgm:prSet presAssocID="{31BB1E9E-FC1E-41F0-8998-C94A6C6A552F}" presName="bottomArc2" presStyleLbl="parChTrans1D1" presStyleIdx="5" presStyleCnt="8"/>
      <dgm:spPr/>
    </dgm:pt>
    <dgm:pt modelId="{84293DFC-8DA7-4AC7-A211-C62A5337FA4A}" type="pres">
      <dgm:prSet presAssocID="{31BB1E9E-FC1E-41F0-8998-C94A6C6A552F}" presName="topConnNode2" presStyleLbl="node2" presStyleIdx="0" presStyleCnt="0"/>
      <dgm:spPr/>
    </dgm:pt>
    <dgm:pt modelId="{0383709B-9BFD-491C-AA42-8FF71FA4E01F}" type="pres">
      <dgm:prSet presAssocID="{31BB1E9E-FC1E-41F0-8998-C94A6C6A552F}" presName="hierChild4" presStyleCnt="0"/>
      <dgm:spPr/>
    </dgm:pt>
    <dgm:pt modelId="{BC14070C-CCE6-4F8B-99F0-9B9E0396FE01}" type="pres">
      <dgm:prSet presAssocID="{31BB1E9E-FC1E-41F0-8998-C94A6C6A552F}" presName="hierChild5" presStyleCnt="0"/>
      <dgm:spPr/>
    </dgm:pt>
    <dgm:pt modelId="{44E19AFF-4796-4956-86B1-0F234404A8D6}" type="pres">
      <dgm:prSet presAssocID="{D85DF7A2-D7E0-49A8-A0E7-1D81ACF82952}" presName="Name28" presStyleLbl="parChTrans1D2" presStyleIdx="2" presStyleCnt="3"/>
      <dgm:spPr/>
    </dgm:pt>
    <dgm:pt modelId="{E4214919-ACF3-454D-9745-80E3676659C1}" type="pres">
      <dgm:prSet presAssocID="{786EB498-1CA1-411D-AA56-0F34701791A5}" presName="hierRoot2" presStyleCnt="0">
        <dgm:presLayoutVars>
          <dgm:hierBranch val="init"/>
        </dgm:presLayoutVars>
      </dgm:prSet>
      <dgm:spPr/>
    </dgm:pt>
    <dgm:pt modelId="{97A3B5D3-7669-4495-A21E-96ABC75EDE5A}" type="pres">
      <dgm:prSet presAssocID="{786EB498-1CA1-411D-AA56-0F34701791A5}" presName="rootComposite2" presStyleCnt="0"/>
      <dgm:spPr/>
    </dgm:pt>
    <dgm:pt modelId="{ACA8C489-B243-425B-ACC3-8B18AE3EA451}" type="pres">
      <dgm:prSet presAssocID="{786EB498-1CA1-411D-AA56-0F34701791A5}" presName="rootText2" presStyleLbl="alignAcc1" presStyleIdx="0" presStyleCnt="0">
        <dgm:presLayoutVars>
          <dgm:chPref val="3"/>
        </dgm:presLayoutVars>
      </dgm:prSet>
      <dgm:spPr/>
    </dgm:pt>
    <dgm:pt modelId="{EA6918CF-E582-457B-B3F1-418D8FCD637A}" type="pres">
      <dgm:prSet presAssocID="{786EB498-1CA1-411D-AA56-0F34701791A5}" presName="topArc2" presStyleLbl="parChTrans1D1" presStyleIdx="6" presStyleCnt="8"/>
      <dgm:spPr/>
    </dgm:pt>
    <dgm:pt modelId="{8BA22A13-7EB1-4331-A686-81D4524F3DC5}" type="pres">
      <dgm:prSet presAssocID="{786EB498-1CA1-411D-AA56-0F34701791A5}" presName="bottomArc2" presStyleLbl="parChTrans1D1" presStyleIdx="7" presStyleCnt="8"/>
      <dgm:spPr/>
    </dgm:pt>
    <dgm:pt modelId="{D9FABB7C-7FB3-441B-A960-A2AC6EA946B7}" type="pres">
      <dgm:prSet presAssocID="{786EB498-1CA1-411D-AA56-0F34701791A5}" presName="topConnNode2" presStyleLbl="node2" presStyleIdx="0" presStyleCnt="0"/>
      <dgm:spPr/>
    </dgm:pt>
    <dgm:pt modelId="{A5777A6A-59E7-400F-9FB5-B0659F6BE5EB}" type="pres">
      <dgm:prSet presAssocID="{786EB498-1CA1-411D-AA56-0F34701791A5}" presName="hierChild4" presStyleCnt="0"/>
      <dgm:spPr/>
    </dgm:pt>
    <dgm:pt modelId="{754374E0-CE6D-4E96-BEAD-B8BE5910486C}" type="pres">
      <dgm:prSet presAssocID="{786EB498-1CA1-411D-AA56-0F34701791A5}" presName="hierChild5" presStyleCnt="0"/>
      <dgm:spPr/>
    </dgm:pt>
    <dgm:pt modelId="{BD76F9CB-105B-4FAF-AF45-D21FF119A223}" type="pres">
      <dgm:prSet presAssocID="{E6BFC605-211F-4AE9-B422-35AC47A62F01}" presName="hierChild3" presStyleCnt="0"/>
      <dgm:spPr/>
    </dgm:pt>
  </dgm:ptLst>
  <dgm:cxnLst>
    <dgm:cxn modelId="{C3D2361E-10ED-41FA-8BA4-AE7029244988}" type="presOf" srcId="{31BB1E9E-FC1E-41F0-8998-C94A6C6A552F}" destId="{84293DFC-8DA7-4AC7-A211-C62A5337FA4A}" srcOrd="1" destOrd="0" presId="urn:microsoft.com/office/officeart/2008/layout/HalfCircleOrganizationChart"/>
    <dgm:cxn modelId="{7A95DB1E-0951-4E45-8CAC-E38035F6629C}" type="presOf" srcId="{0A679EAB-246E-4AE3-99FA-9014AE1214F2}" destId="{D5F3A31F-11AD-44AC-AEBC-EB2E66738E3C}" srcOrd="0" destOrd="0" presId="urn:microsoft.com/office/officeart/2008/layout/HalfCircleOrganizationChart"/>
    <dgm:cxn modelId="{72FB5F23-8656-474C-AB1B-2582FB5B84D5}" type="presOf" srcId="{786EB498-1CA1-411D-AA56-0F34701791A5}" destId="{D9FABB7C-7FB3-441B-A960-A2AC6EA946B7}" srcOrd="1" destOrd="0" presId="urn:microsoft.com/office/officeart/2008/layout/HalfCircleOrganizationChart"/>
    <dgm:cxn modelId="{84F4DA2C-1B8E-44FE-B28D-218DE3C0C6B0}" srcId="{52FE7752-076E-47E1-AF8F-9F421E502884}" destId="{E6BFC605-211F-4AE9-B422-35AC47A62F01}" srcOrd="0" destOrd="0" parTransId="{34B398F1-DDD8-4B9A-986F-430454D3350C}" sibTransId="{07FB2F31-B8CA-48AD-A659-55636A3F504A}"/>
    <dgm:cxn modelId="{2672D65E-CC34-4F60-8171-E1B912A952EB}" type="presOf" srcId="{52FE7752-076E-47E1-AF8F-9F421E502884}" destId="{251F56B7-5CE8-4A19-B60E-B63600D8F15D}" srcOrd="0" destOrd="0" presId="urn:microsoft.com/office/officeart/2008/layout/HalfCircleOrganizationChart"/>
    <dgm:cxn modelId="{70E3F35F-4A50-4375-9657-C69EAE664559}" srcId="{E6BFC605-211F-4AE9-B422-35AC47A62F01}" destId="{E021623F-1CBE-43C2-8439-8F67F07D32A2}" srcOrd="0" destOrd="0" parTransId="{512BD576-A5C1-4A2B-BA41-52ED96FF80AA}" sibTransId="{6197C329-9D69-4BDC-A19A-2F74BA9B3125}"/>
    <dgm:cxn modelId="{B6A85B75-73F0-4764-AD37-F2C304BFCB4D}" type="presOf" srcId="{E6BFC605-211F-4AE9-B422-35AC47A62F01}" destId="{E75DC97C-A98E-4F2B-9BA1-7FAFEC4BC50E}" srcOrd="1" destOrd="0" presId="urn:microsoft.com/office/officeart/2008/layout/HalfCircleOrganizationChart"/>
    <dgm:cxn modelId="{3B2AF077-1E97-4DE9-B330-EC36E4183C5E}" type="presOf" srcId="{E021623F-1CBE-43C2-8439-8F67F07D32A2}" destId="{6141CA54-01FE-4DD2-AEB8-02C4B71F5386}" srcOrd="0" destOrd="0" presId="urn:microsoft.com/office/officeart/2008/layout/HalfCircleOrganizationChart"/>
    <dgm:cxn modelId="{77FC4C87-EC2E-4EEC-967C-E6DF49290756}" srcId="{E6BFC605-211F-4AE9-B422-35AC47A62F01}" destId="{31BB1E9E-FC1E-41F0-8998-C94A6C6A552F}" srcOrd="1" destOrd="0" parTransId="{0A679EAB-246E-4AE3-99FA-9014AE1214F2}" sibTransId="{BB424A56-927C-4A80-824B-85B7E011B4B1}"/>
    <dgm:cxn modelId="{1FE6A09D-D492-43FA-84D7-AE2724C7217F}" type="presOf" srcId="{E6BFC605-211F-4AE9-B422-35AC47A62F01}" destId="{5C4521C9-E460-465D-B68B-3DF802C836C0}" srcOrd="0" destOrd="0" presId="urn:microsoft.com/office/officeart/2008/layout/HalfCircleOrganizationChart"/>
    <dgm:cxn modelId="{252205A3-EBA8-46DA-B7A5-1F9CB307C66E}" type="presOf" srcId="{31BB1E9E-FC1E-41F0-8998-C94A6C6A552F}" destId="{C90AACA6-7B30-4302-9057-E534C584A745}" srcOrd="0" destOrd="0" presId="urn:microsoft.com/office/officeart/2008/layout/HalfCircleOrganizationChart"/>
    <dgm:cxn modelId="{6521E0AF-0AFC-4565-8E35-04642CBE2B46}" type="presOf" srcId="{E021623F-1CBE-43C2-8439-8F67F07D32A2}" destId="{88E6C433-6CAF-436B-8CC2-BC796A7928E5}" srcOrd="1" destOrd="0" presId="urn:microsoft.com/office/officeart/2008/layout/HalfCircleOrganizationChart"/>
    <dgm:cxn modelId="{F9ED5ABE-64DD-4F76-8F11-EB016125EC13}" type="presOf" srcId="{786EB498-1CA1-411D-AA56-0F34701791A5}" destId="{ACA8C489-B243-425B-ACC3-8B18AE3EA451}" srcOrd="0" destOrd="0" presId="urn:microsoft.com/office/officeart/2008/layout/HalfCircleOrganizationChart"/>
    <dgm:cxn modelId="{AC2EF1C9-8C6C-4810-9145-4EC5BCEB0818}" type="presOf" srcId="{D85DF7A2-D7E0-49A8-A0E7-1D81ACF82952}" destId="{44E19AFF-4796-4956-86B1-0F234404A8D6}" srcOrd="0" destOrd="0" presId="urn:microsoft.com/office/officeart/2008/layout/HalfCircleOrganizationChart"/>
    <dgm:cxn modelId="{D3C6ECCC-D6D7-418C-BECB-226F88472CDF}" type="presOf" srcId="{512BD576-A5C1-4A2B-BA41-52ED96FF80AA}" destId="{87E0B2EA-8E3A-47F5-AE30-DB1F82FE855D}" srcOrd="0" destOrd="0" presId="urn:microsoft.com/office/officeart/2008/layout/HalfCircleOrganizationChart"/>
    <dgm:cxn modelId="{F1E8C4E1-69E2-41E8-8CFB-F8FC425FAC5E}" srcId="{E6BFC605-211F-4AE9-B422-35AC47A62F01}" destId="{786EB498-1CA1-411D-AA56-0F34701791A5}" srcOrd="2" destOrd="0" parTransId="{D85DF7A2-D7E0-49A8-A0E7-1D81ACF82952}" sibTransId="{F0126552-D773-46C9-BA94-F02258491E9F}"/>
    <dgm:cxn modelId="{203B8E0E-8687-472B-BA44-578A240D28CB}" type="presParOf" srcId="{251F56B7-5CE8-4A19-B60E-B63600D8F15D}" destId="{46369B2E-A5D6-4D92-96AE-2B94FD4CFB15}" srcOrd="0" destOrd="0" presId="urn:microsoft.com/office/officeart/2008/layout/HalfCircleOrganizationChart"/>
    <dgm:cxn modelId="{A0D1AE86-7179-43E8-BC0E-EE3B398A0B23}" type="presParOf" srcId="{46369B2E-A5D6-4D92-96AE-2B94FD4CFB15}" destId="{F0C2076B-7D26-41F2-96A9-8AE9CFF86874}" srcOrd="0" destOrd="0" presId="urn:microsoft.com/office/officeart/2008/layout/HalfCircleOrganizationChart"/>
    <dgm:cxn modelId="{1AC2568A-A5F1-4B6C-BF54-FF38F8130054}" type="presParOf" srcId="{F0C2076B-7D26-41F2-96A9-8AE9CFF86874}" destId="{5C4521C9-E460-465D-B68B-3DF802C836C0}" srcOrd="0" destOrd="0" presId="urn:microsoft.com/office/officeart/2008/layout/HalfCircleOrganizationChart"/>
    <dgm:cxn modelId="{BA972CC8-E2CB-4BA1-8289-D133768901C9}" type="presParOf" srcId="{F0C2076B-7D26-41F2-96A9-8AE9CFF86874}" destId="{318A2CCC-4A5C-4F47-AFC2-7A771E9A28BC}" srcOrd="1" destOrd="0" presId="urn:microsoft.com/office/officeart/2008/layout/HalfCircleOrganizationChart"/>
    <dgm:cxn modelId="{A33487DC-D907-4FD0-B945-EE3F0FCBEFAD}" type="presParOf" srcId="{F0C2076B-7D26-41F2-96A9-8AE9CFF86874}" destId="{D837DDBF-88A4-49B1-BAAF-D2E875E9255B}" srcOrd="2" destOrd="0" presId="urn:microsoft.com/office/officeart/2008/layout/HalfCircleOrganizationChart"/>
    <dgm:cxn modelId="{E8DDCBEF-99C4-4E28-8C99-4427D31434B5}" type="presParOf" srcId="{F0C2076B-7D26-41F2-96A9-8AE9CFF86874}" destId="{E75DC97C-A98E-4F2B-9BA1-7FAFEC4BC50E}" srcOrd="3" destOrd="0" presId="urn:microsoft.com/office/officeart/2008/layout/HalfCircleOrganizationChart"/>
    <dgm:cxn modelId="{2E92C23B-20E4-4F05-A335-85FB1150958B}" type="presParOf" srcId="{46369B2E-A5D6-4D92-96AE-2B94FD4CFB15}" destId="{2D2E97C7-D64F-46AC-ABD5-5DCB8153D022}" srcOrd="1" destOrd="0" presId="urn:microsoft.com/office/officeart/2008/layout/HalfCircleOrganizationChart"/>
    <dgm:cxn modelId="{81688161-1EBB-4FCF-8A6B-8209775AC7D3}" type="presParOf" srcId="{2D2E97C7-D64F-46AC-ABD5-5DCB8153D022}" destId="{87E0B2EA-8E3A-47F5-AE30-DB1F82FE855D}" srcOrd="0" destOrd="0" presId="urn:microsoft.com/office/officeart/2008/layout/HalfCircleOrganizationChart"/>
    <dgm:cxn modelId="{29E1CB06-F766-4C8C-9DAC-A068E3620C22}" type="presParOf" srcId="{2D2E97C7-D64F-46AC-ABD5-5DCB8153D022}" destId="{64E40484-B82D-4C15-840C-1EFB8E706314}" srcOrd="1" destOrd="0" presId="urn:microsoft.com/office/officeart/2008/layout/HalfCircleOrganizationChart"/>
    <dgm:cxn modelId="{92E62775-7D6C-47C8-B297-54406A0E4265}" type="presParOf" srcId="{64E40484-B82D-4C15-840C-1EFB8E706314}" destId="{AF5E985C-4E06-464A-9988-86B920EEF8B8}" srcOrd="0" destOrd="0" presId="urn:microsoft.com/office/officeart/2008/layout/HalfCircleOrganizationChart"/>
    <dgm:cxn modelId="{7AE3A561-EEE3-405B-B7D6-582B8AD85963}" type="presParOf" srcId="{AF5E985C-4E06-464A-9988-86B920EEF8B8}" destId="{6141CA54-01FE-4DD2-AEB8-02C4B71F5386}" srcOrd="0" destOrd="0" presId="urn:microsoft.com/office/officeart/2008/layout/HalfCircleOrganizationChart"/>
    <dgm:cxn modelId="{E24C6854-2283-436A-A8DD-04A9CECD19B0}" type="presParOf" srcId="{AF5E985C-4E06-464A-9988-86B920EEF8B8}" destId="{957012D3-EE51-4161-91C4-86EFA90D96B8}" srcOrd="1" destOrd="0" presId="urn:microsoft.com/office/officeart/2008/layout/HalfCircleOrganizationChart"/>
    <dgm:cxn modelId="{BA6768B4-18F7-4D25-85B0-B4E3C6FD03A7}" type="presParOf" srcId="{AF5E985C-4E06-464A-9988-86B920EEF8B8}" destId="{C9CEBBC6-E1B1-468B-AEB2-7CD8DB56DD7E}" srcOrd="2" destOrd="0" presId="urn:microsoft.com/office/officeart/2008/layout/HalfCircleOrganizationChart"/>
    <dgm:cxn modelId="{6F2B8F1D-F3D1-4DD7-A387-D4660360C8B7}" type="presParOf" srcId="{AF5E985C-4E06-464A-9988-86B920EEF8B8}" destId="{88E6C433-6CAF-436B-8CC2-BC796A7928E5}" srcOrd="3" destOrd="0" presId="urn:microsoft.com/office/officeart/2008/layout/HalfCircleOrganizationChart"/>
    <dgm:cxn modelId="{F314E0F8-FC1F-401D-9133-E12D4F5DCECF}" type="presParOf" srcId="{64E40484-B82D-4C15-840C-1EFB8E706314}" destId="{37095324-9831-4375-AB40-3A4DB8862067}" srcOrd="1" destOrd="0" presId="urn:microsoft.com/office/officeart/2008/layout/HalfCircleOrganizationChart"/>
    <dgm:cxn modelId="{3D733D39-DA15-4D87-99F4-84681133A419}" type="presParOf" srcId="{64E40484-B82D-4C15-840C-1EFB8E706314}" destId="{F426F63E-6B60-4664-A999-E93718C0BA7E}" srcOrd="2" destOrd="0" presId="urn:microsoft.com/office/officeart/2008/layout/HalfCircleOrganizationChart"/>
    <dgm:cxn modelId="{F30F95DF-5072-4DA3-9419-2CF0D0A96134}" type="presParOf" srcId="{2D2E97C7-D64F-46AC-ABD5-5DCB8153D022}" destId="{D5F3A31F-11AD-44AC-AEBC-EB2E66738E3C}" srcOrd="2" destOrd="0" presId="urn:microsoft.com/office/officeart/2008/layout/HalfCircleOrganizationChart"/>
    <dgm:cxn modelId="{0DC23759-3DBF-4D39-B31D-CDA830BD5C56}" type="presParOf" srcId="{2D2E97C7-D64F-46AC-ABD5-5DCB8153D022}" destId="{3BBF3165-0A66-4948-B9B9-C8D4291F1E2F}" srcOrd="3" destOrd="0" presId="urn:microsoft.com/office/officeart/2008/layout/HalfCircleOrganizationChart"/>
    <dgm:cxn modelId="{EE0BD706-150A-48D6-9BF9-4CEAAEC31ACF}" type="presParOf" srcId="{3BBF3165-0A66-4948-B9B9-C8D4291F1E2F}" destId="{578A88CA-C32A-4EDA-8383-F84C3AC699AF}" srcOrd="0" destOrd="0" presId="urn:microsoft.com/office/officeart/2008/layout/HalfCircleOrganizationChart"/>
    <dgm:cxn modelId="{01D96EB3-EDEF-43A0-B3C0-5711D213F434}" type="presParOf" srcId="{578A88CA-C32A-4EDA-8383-F84C3AC699AF}" destId="{C90AACA6-7B30-4302-9057-E534C584A745}" srcOrd="0" destOrd="0" presId="urn:microsoft.com/office/officeart/2008/layout/HalfCircleOrganizationChart"/>
    <dgm:cxn modelId="{61AFACDC-9B12-4D72-8539-E11AEA5AB15C}" type="presParOf" srcId="{578A88CA-C32A-4EDA-8383-F84C3AC699AF}" destId="{FC9A94A4-22FC-4A62-9539-22E3C4192CFC}" srcOrd="1" destOrd="0" presId="urn:microsoft.com/office/officeart/2008/layout/HalfCircleOrganizationChart"/>
    <dgm:cxn modelId="{51116F08-4A32-496B-8A96-D1A19E55D8FB}" type="presParOf" srcId="{578A88CA-C32A-4EDA-8383-F84C3AC699AF}" destId="{150DD619-70CB-4B2D-8D45-5066520DE845}" srcOrd="2" destOrd="0" presId="urn:microsoft.com/office/officeart/2008/layout/HalfCircleOrganizationChart"/>
    <dgm:cxn modelId="{EFA585C7-029C-4B8A-8059-BFEEA7610CA6}" type="presParOf" srcId="{578A88CA-C32A-4EDA-8383-F84C3AC699AF}" destId="{84293DFC-8DA7-4AC7-A211-C62A5337FA4A}" srcOrd="3" destOrd="0" presId="urn:microsoft.com/office/officeart/2008/layout/HalfCircleOrganizationChart"/>
    <dgm:cxn modelId="{352516B6-5AF3-4EC0-9DC3-93E704982DFD}" type="presParOf" srcId="{3BBF3165-0A66-4948-B9B9-C8D4291F1E2F}" destId="{0383709B-9BFD-491C-AA42-8FF71FA4E01F}" srcOrd="1" destOrd="0" presId="urn:microsoft.com/office/officeart/2008/layout/HalfCircleOrganizationChart"/>
    <dgm:cxn modelId="{58448614-6D88-43B7-984B-BC34BA544A38}" type="presParOf" srcId="{3BBF3165-0A66-4948-B9B9-C8D4291F1E2F}" destId="{BC14070C-CCE6-4F8B-99F0-9B9E0396FE01}" srcOrd="2" destOrd="0" presId="urn:microsoft.com/office/officeart/2008/layout/HalfCircleOrganizationChart"/>
    <dgm:cxn modelId="{EBDD4E61-7275-4D31-9D50-CB1CA21EA2E1}" type="presParOf" srcId="{2D2E97C7-D64F-46AC-ABD5-5DCB8153D022}" destId="{44E19AFF-4796-4956-86B1-0F234404A8D6}" srcOrd="4" destOrd="0" presId="urn:microsoft.com/office/officeart/2008/layout/HalfCircleOrganizationChart"/>
    <dgm:cxn modelId="{CD66E791-4804-4D61-8FF9-84E1FD83D555}" type="presParOf" srcId="{2D2E97C7-D64F-46AC-ABD5-5DCB8153D022}" destId="{E4214919-ACF3-454D-9745-80E3676659C1}" srcOrd="5" destOrd="0" presId="urn:microsoft.com/office/officeart/2008/layout/HalfCircleOrganizationChart"/>
    <dgm:cxn modelId="{B32B4338-2ACE-4D84-BD59-F1D1413F8891}" type="presParOf" srcId="{E4214919-ACF3-454D-9745-80E3676659C1}" destId="{97A3B5D3-7669-4495-A21E-96ABC75EDE5A}" srcOrd="0" destOrd="0" presId="urn:microsoft.com/office/officeart/2008/layout/HalfCircleOrganizationChart"/>
    <dgm:cxn modelId="{83908487-5C75-4AC4-9F22-FCC3AD8C981B}" type="presParOf" srcId="{97A3B5D3-7669-4495-A21E-96ABC75EDE5A}" destId="{ACA8C489-B243-425B-ACC3-8B18AE3EA451}" srcOrd="0" destOrd="0" presId="urn:microsoft.com/office/officeart/2008/layout/HalfCircleOrganizationChart"/>
    <dgm:cxn modelId="{0BDE72D9-5AAA-4FA3-A7D8-ABED92447A29}" type="presParOf" srcId="{97A3B5D3-7669-4495-A21E-96ABC75EDE5A}" destId="{EA6918CF-E582-457B-B3F1-418D8FCD637A}" srcOrd="1" destOrd="0" presId="urn:microsoft.com/office/officeart/2008/layout/HalfCircleOrganizationChart"/>
    <dgm:cxn modelId="{292138BA-5B77-40F3-9FFF-3B56C6D5F20B}" type="presParOf" srcId="{97A3B5D3-7669-4495-A21E-96ABC75EDE5A}" destId="{8BA22A13-7EB1-4331-A686-81D4524F3DC5}" srcOrd="2" destOrd="0" presId="urn:microsoft.com/office/officeart/2008/layout/HalfCircleOrganizationChart"/>
    <dgm:cxn modelId="{F0D7F75A-B8C0-4CCE-9318-50AE37BC28D9}" type="presParOf" srcId="{97A3B5D3-7669-4495-A21E-96ABC75EDE5A}" destId="{D9FABB7C-7FB3-441B-A960-A2AC6EA946B7}" srcOrd="3" destOrd="0" presId="urn:microsoft.com/office/officeart/2008/layout/HalfCircleOrganizationChart"/>
    <dgm:cxn modelId="{230F73ED-520B-495C-95C3-F0A5677F28DC}" type="presParOf" srcId="{E4214919-ACF3-454D-9745-80E3676659C1}" destId="{A5777A6A-59E7-400F-9FB5-B0659F6BE5EB}" srcOrd="1" destOrd="0" presId="urn:microsoft.com/office/officeart/2008/layout/HalfCircleOrganizationChart"/>
    <dgm:cxn modelId="{380C1504-35EF-443B-87BC-55082204A751}" type="presParOf" srcId="{E4214919-ACF3-454D-9745-80E3676659C1}" destId="{754374E0-CE6D-4E96-BEAD-B8BE5910486C}" srcOrd="2" destOrd="0" presId="urn:microsoft.com/office/officeart/2008/layout/HalfCircleOrganizationChart"/>
    <dgm:cxn modelId="{ADF47629-1114-4B51-A6E3-C8853F942389}" type="presParOf" srcId="{46369B2E-A5D6-4D92-96AE-2B94FD4CFB15}" destId="{BD76F9CB-105B-4FAF-AF45-D21FF119A223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3FE7E1-FFC9-4133-8F31-EC80BC8E4FCF}" type="doc">
      <dgm:prSet loTypeId="urn:microsoft.com/office/officeart/2005/8/layout/bProcess4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fr-FR"/>
        </a:p>
      </dgm:t>
    </dgm:pt>
    <dgm:pt modelId="{A679F9A8-297C-4834-9234-A1A7412FB0F4}">
      <dgm:prSet phldrT="[Texte]"/>
      <dgm:spPr/>
      <dgm:t>
        <a:bodyPr/>
        <a:lstStyle/>
        <a:p>
          <a:r>
            <a:rPr lang="fr-FR" dirty="0"/>
            <a:t>Express</a:t>
          </a:r>
        </a:p>
      </dgm:t>
    </dgm:pt>
    <dgm:pt modelId="{C4AB2206-9FC2-4E0D-834C-739AD725E61C}" type="parTrans" cxnId="{8E8E9587-7881-4302-BCAB-96748DF7F220}">
      <dgm:prSet/>
      <dgm:spPr/>
      <dgm:t>
        <a:bodyPr/>
        <a:lstStyle/>
        <a:p>
          <a:endParaRPr lang="fr-FR"/>
        </a:p>
      </dgm:t>
    </dgm:pt>
    <dgm:pt modelId="{764EEA5E-FFE7-461C-A9C4-95333880F8C6}" type="sibTrans" cxnId="{8E8E9587-7881-4302-BCAB-96748DF7F220}">
      <dgm:prSet/>
      <dgm:spPr/>
      <dgm:t>
        <a:bodyPr/>
        <a:lstStyle/>
        <a:p>
          <a:endParaRPr lang="fr-FR"/>
        </a:p>
      </dgm:t>
    </dgm:pt>
    <dgm:pt modelId="{AA51E22B-676A-4120-AA42-F1B4B7C89661}">
      <dgm:prSet phldrT="[Texte]"/>
      <dgm:spPr/>
      <dgm:t>
        <a:bodyPr/>
        <a:lstStyle/>
        <a:p>
          <a:r>
            <a:rPr lang="fr-FR" dirty="0" err="1"/>
            <a:t>Mongoose</a:t>
          </a:r>
          <a:endParaRPr lang="fr-FR" dirty="0"/>
        </a:p>
      </dgm:t>
    </dgm:pt>
    <dgm:pt modelId="{AADF3508-E01A-41EA-880B-C4B67C6F8320}" type="parTrans" cxnId="{33CB3144-6545-4B6C-AD7B-B0A052FBD4C1}">
      <dgm:prSet/>
      <dgm:spPr/>
      <dgm:t>
        <a:bodyPr/>
        <a:lstStyle/>
        <a:p>
          <a:endParaRPr lang="fr-FR"/>
        </a:p>
      </dgm:t>
    </dgm:pt>
    <dgm:pt modelId="{18B807FA-1196-4703-9FC4-4345C5A9C457}" type="sibTrans" cxnId="{33CB3144-6545-4B6C-AD7B-B0A052FBD4C1}">
      <dgm:prSet/>
      <dgm:spPr/>
      <dgm:t>
        <a:bodyPr/>
        <a:lstStyle/>
        <a:p>
          <a:endParaRPr lang="fr-FR"/>
        </a:p>
      </dgm:t>
    </dgm:pt>
    <dgm:pt modelId="{D89054A6-07A5-459B-A3A3-95478AB90D2C}">
      <dgm:prSet phldrT="[Texte]"/>
      <dgm:spPr/>
      <dgm:t>
        <a:bodyPr/>
        <a:lstStyle/>
        <a:p>
          <a:r>
            <a:rPr lang="fr-FR" dirty="0" err="1"/>
            <a:t>Multer</a:t>
          </a:r>
          <a:endParaRPr lang="fr-FR" dirty="0"/>
        </a:p>
      </dgm:t>
    </dgm:pt>
    <dgm:pt modelId="{1B1F8BDD-7DE0-4E2C-849A-8B8A52B331E9}" type="parTrans" cxnId="{47FAAA57-18A5-4E98-A3A4-62E64FE9CAB7}">
      <dgm:prSet/>
      <dgm:spPr/>
      <dgm:t>
        <a:bodyPr/>
        <a:lstStyle/>
        <a:p>
          <a:endParaRPr lang="fr-FR"/>
        </a:p>
      </dgm:t>
    </dgm:pt>
    <dgm:pt modelId="{AFC58949-8CD5-404C-BA7B-8DE884998B88}" type="sibTrans" cxnId="{47FAAA57-18A5-4E98-A3A4-62E64FE9CAB7}">
      <dgm:prSet/>
      <dgm:spPr/>
      <dgm:t>
        <a:bodyPr/>
        <a:lstStyle/>
        <a:p>
          <a:endParaRPr lang="fr-FR"/>
        </a:p>
      </dgm:t>
    </dgm:pt>
    <dgm:pt modelId="{4647A0A2-8472-4C49-B3B6-F2D621EAFFA2}">
      <dgm:prSet phldrT="[Texte]"/>
      <dgm:spPr/>
      <dgm:t>
        <a:bodyPr/>
        <a:lstStyle/>
        <a:p>
          <a:r>
            <a:rPr lang="fr-FR" dirty="0" err="1"/>
            <a:t>MongoDB</a:t>
          </a:r>
          <a:endParaRPr lang="fr-FR" dirty="0"/>
        </a:p>
      </dgm:t>
    </dgm:pt>
    <dgm:pt modelId="{E1181A19-2BBC-4D4C-BCF0-783009972224}" type="parTrans" cxnId="{2399C5C6-7371-462F-8D03-DC6E53EF4E67}">
      <dgm:prSet/>
      <dgm:spPr/>
      <dgm:t>
        <a:bodyPr/>
        <a:lstStyle/>
        <a:p>
          <a:endParaRPr lang="fr-FR"/>
        </a:p>
      </dgm:t>
    </dgm:pt>
    <dgm:pt modelId="{154578FA-0A78-4A5F-B5D8-0E0BE94B5125}" type="sibTrans" cxnId="{2399C5C6-7371-462F-8D03-DC6E53EF4E67}">
      <dgm:prSet/>
      <dgm:spPr/>
      <dgm:t>
        <a:bodyPr/>
        <a:lstStyle/>
        <a:p>
          <a:endParaRPr lang="fr-FR"/>
        </a:p>
      </dgm:t>
    </dgm:pt>
    <dgm:pt modelId="{A12D2DAC-9F74-4EDF-A4D9-46C3072782A2}">
      <dgm:prSet phldrT="[Texte]"/>
      <dgm:spPr/>
      <dgm:t>
        <a:bodyPr/>
        <a:lstStyle/>
        <a:p>
          <a:r>
            <a:rPr lang="fr-FR" dirty="0"/>
            <a:t>JWT</a:t>
          </a:r>
        </a:p>
      </dgm:t>
    </dgm:pt>
    <dgm:pt modelId="{26FDAED9-B57B-4B1F-A222-BCA9BC07ABD8}" type="parTrans" cxnId="{365D5454-167B-474C-9899-210AE1F78771}">
      <dgm:prSet/>
      <dgm:spPr/>
      <dgm:t>
        <a:bodyPr/>
        <a:lstStyle/>
        <a:p>
          <a:endParaRPr lang="fr-FR"/>
        </a:p>
      </dgm:t>
    </dgm:pt>
    <dgm:pt modelId="{C041AEE0-DE55-45F9-9FA1-877907B54150}" type="sibTrans" cxnId="{365D5454-167B-474C-9899-210AE1F78771}">
      <dgm:prSet/>
      <dgm:spPr/>
      <dgm:t>
        <a:bodyPr/>
        <a:lstStyle/>
        <a:p>
          <a:endParaRPr lang="fr-FR"/>
        </a:p>
      </dgm:t>
    </dgm:pt>
    <dgm:pt modelId="{3A829450-796B-4889-B315-60C668E41235}">
      <dgm:prSet phldrT="[Texte]"/>
      <dgm:spPr/>
      <dgm:t>
        <a:bodyPr/>
        <a:lstStyle/>
        <a:p>
          <a:r>
            <a:rPr lang="fr-FR" dirty="0" err="1"/>
            <a:t>React</a:t>
          </a:r>
          <a:endParaRPr lang="fr-FR" dirty="0"/>
        </a:p>
      </dgm:t>
    </dgm:pt>
    <dgm:pt modelId="{C85C0CC0-B199-42DD-BBE7-A51521633D50}" type="parTrans" cxnId="{B4A8E72F-76B7-415D-989E-50106DEACAEA}">
      <dgm:prSet/>
      <dgm:spPr/>
      <dgm:t>
        <a:bodyPr/>
        <a:lstStyle/>
        <a:p>
          <a:endParaRPr lang="fr-FR"/>
        </a:p>
      </dgm:t>
    </dgm:pt>
    <dgm:pt modelId="{D77DDBF7-176F-4C5F-B09F-BF2A720EFE16}" type="sibTrans" cxnId="{B4A8E72F-76B7-415D-989E-50106DEACAEA}">
      <dgm:prSet/>
      <dgm:spPr/>
      <dgm:t>
        <a:bodyPr/>
        <a:lstStyle/>
        <a:p>
          <a:endParaRPr lang="fr-FR"/>
        </a:p>
      </dgm:t>
    </dgm:pt>
    <dgm:pt modelId="{82ACC330-C861-4DDE-8F9B-6F1E79D0C1B1}">
      <dgm:prSet phldrT="[Texte]"/>
      <dgm:spPr/>
      <dgm:t>
        <a:bodyPr/>
        <a:lstStyle/>
        <a:p>
          <a:r>
            <a:rPr lang="fr-FR" dirty="0"/>
            <a:t>MUI</a:t>
          </a:r>
        </a:p>
      </dgm:t>
    </dgm:pt>
    <dgm:pt modelId="{68DB391F-C96B-48F7-B04D-7D47B8B3D1D4}" type="parTrans" cxnId="{8FF4F481-08F0-40B3-A0C4-926FACAEEE8E}">
      <dgm:prSet/>
      <dgm:spPr/>
      <dgm:t>
        <a:bodyPr/>
        <a:lstStyle/>
        <a:p>
          <a:endParaRPr lang="fr-FR"/>
        </a:p>
      </dgm:t>
    </dgm:pt>
    <dgm:pt modelId="{38094014-5F9C-45D7-8581-0F709BE21B07}" type="sibTrans" cxnId="{8FF4F481-08F0-40B3-A0C4-926FACAEEE8E}">
      <dgm:prSet/>
      <dgm:spPr/>
      <dgm:t>
        <a:bodyPr/>
        <a:lstStyle/>
        <a:p>
          <a:endParaRPr lang="fr-FR"/>
        </a:p>
      </dgm:t>
    </dgm:pt>
    <dgm:pt modelId="{89236CCC-C492-4751-B9A6-FA4A0A395278}">
      <dgm:prSet phldrT="[Texte]"/>
      <dgm:spPr/>
      <dgm:t>
        <a:bodyPr/>
        <a:lstStyle/>
        <a:p>
          <a:r>
            <a:rPr lang="fr-FR" dirty="0"/>
            <a:t>Vite</a:t>
          </a:r>
        </a:p>
      </dgm:t>
    </dgm:pt>
    <dgm:pt modelId="{A39F7FA3-2665-428F-B098-57E979C79E33}" type="parTrans" cxnId="{C074CFFD-B86D-4017-B612-E3209CEAC672}">
      <dgm:prSet/>
      <dgm:spPr/>
      <dgm:t>
        <a:bodyPr/>
        <a:lstStyle/>
        <a:p>
          <a:endParaRPr lang="fr-FR"/>
        </a:p>
      </dgm:t>
    </dgm:pt>
    <dgm:pt modelId="{33D34975-61EB-4EAD-93F6-10B6A10B7914}" type="sibTrans" cxnId="{C074CFFD-B86D-4017-B612-E3209CEAC672}">
      <dgm:prSet/>
      <dgm:spPr/>
      <dgm:t>
        <a:bodyPr/>
        <a:lstStyle/>
        <a:p>
          <a:endParaRPr lang="fr-FR"/>
        </a:p>
      </dgm:t>
    </dgm:pt>
    <dgm:pt modelId="{2FAA7AA1-E2B5-4D87-B594-0B3A20AE4ECE}">
      <dgm:prSet phldrT="[Texte]"/>
      <dgm:spPr/>
      <dgm:t>
        <a:bodyPr/>
        <a:lstStyle/>
        <a:p>
          <a:r>
            <a:rPr lang="fr-FR" dirty="0" err="1"/>
            <a:t>Redux</a:t>
          </a:r>
          <a:endParaRPr lang="fr-FR" dirty="0"/>
        </a:p>
      </dgm:t>
    </dgm:pt>
    <dgm:pt modelId="{B5556A82-999B-443A-910E-438AFED7A95C}" type="parTrans" cxnId="{CF87DC23-04EF-461D-BC90-D2B05B746F53}">
      <dgm:prSet/>
      <dgm:spPr/>
      <dgm:t>
        <a:bodyPr/>
        <a:lstStyle/>
        <a:p>
          <a:endParaRPr lang="fr-FR"/>
        </a:p>
      </dgm:t>
    </dgm:pt>
    <dgm:pt modelId="{44AC0CC4-DFED-4030-ADE7-24576EB0C672}" type="sibTrans" cxnId="{CF87DC23-04EF-461D-BC90-D2B05B746F53}">
      <dgm:prSet/>
      <dgm:spPr/>
      <dgm:t>
        <a:bodyPr/>
        <a:lstStyle/>
        <a:p>
          <a:endParaRPr lang="fr-FR"/>
        </a:p>
      </dgm:t>
    </dgm:pt>
    <dgm:pt modelId="{9DAA54B0-FD89-4D48-A191-6C61B27EB9E2}" type="pres">
      <dgm:prSet presAssocID="{743FE7E1-FFC9-4133-8F31-EC80BC8E4FCF}" presName="Name0" presStyleCnt="0">
        <dgm:presLayoutVars>
          <dgm:dir/>
          <dgm:resizeHandles/>
        </dgm:presLayoutVars>
      </dgm:prSet>
      <dgm:spPr/>
    </dgm:pt>
    <dgm:pt modelId="{54A15429-F18F-448A-87EB-C40D79DBAF99}" type="pres">
      <dgm:prSet presAssocID="{A679F9A8-297C-4834-9234-A1A7412FB0F4}" presName="compNode" presStyleCnt="0"/>
      <dgm:spPr/>
    </dgm:pt>
    <dgm:pt modelId="{71E78F8C-2F40-4D41-8870-7C304E7C012D}" type="pres">
      <dgm:prSet presAssocID="{A679F9A8-297C-4834-9234-A1A7412FB0F4}" presName="dummyConnPt" presStyleCnt="0"/>
      <dgm:spPr/>
    </dgm:pt>
    <dgm:pt modelId="{5CCC29BF-9D3A-4C00-A6F5-DE28DD8787CE}" type="pres">
      <dgm:prSet presAssocID="{A679F9A8-297C-4834-9234-A1A7412FB0F4}" presName="node" presStyleLbl="node1" presStyleIdx="0" presStyleCnt="9">
        <dgm:presLayoutVars>
          <dgm:bulletEnabled val="1"/>
        </dgm:presLayoutVars>
      </dgm:prSet>
      <dgm:spPr/>
    </dgm:pt>
    <dgm:pt modelId="{AB80E77E-ECA9-4C38-A6E1-CC62978B1C82}" type="pres">
      <dgm:prSet presAssocID="{764EEA5E-FFE7-461C-A9C4-95333880F8C6}" presName="sibTrans" presStyleLbl="bgSibTrans2D1" presStyleIdx="0" presStyleCnt="8"/>
      <dgm:spPr/>
    </dgm:pt>
    <dgm:pt modelId="{344AE716-5D0F-4FAB-9C55-1125C51BBD13}" type="pres">
      <dgm:prSet presAssocID="{AA51E22B-676A-4120-AA42-F1B4B7C89661}" presName="compNode" presStyleCnt="0"/>
      <dgm:spPr/>
    </dgm:pt>
    <dgm:pt modelId="{9800AB5E-260E-42E9-BFCD-73BE6DCBC9D0}" type="pres">
      <dgm:prSet presAssocID="{AA51E22B-676A-4120-AA42-F1B4B7C89661}" presName="dummyConnPt" presStyleCnt="0"/>
      <dgm:spPr/>
    </dgm:pt>
    <dgm:pt modelId="{075872F4-0164-44EA-82C0-91DDBC213A6F}" type="pres">
      <dgm:prSet presAssocID="{AA51E22B-676A-4120-AA42-F1B4B7C89661}" presName="node" presStyleLbl="node1" presStyleIdx="1" presStyleCnt="9">
        <dgm:presLayoutVars>
          <dgm:bulletEnabled val="1"/>
        </dgm:presLayoutVars>
      </dgm:prSet>
      <dgm:spPr/>
    </dgm:pt>
    <dgm:pt modelId="{91323B55-47C5-4EBC-905D-DAC8677468D0}" type="pres">
      <dgm:prSet presAssocID="{18B807FA-1196-4703-9FC4-4345C5A9C457}" presName="sibTrans" presStyleLbl="bgSibTrans2D1" presStyleIdx="1" presStyleCnt="8"/>
      <dgm:spPr/>
    </dgm:pt>
    <dgm:pt modelId="{017A65E1-E25B-4E6E-9D24-CFFCBB37B625}" type="pres">
      <dgm:prSet presAssocID="{D89054A6-07A5-459B-A3A3-95478AB90D2C}" presName="compNode" presStyleCnt="0"/>
      <dgm:spPr/>
    </dgm:pt>
    <dgm:pt modelId="{2E393CF9-43A1-44A5-9141-B7F9DA1DF1B5}" type="pres">
      <dgm:prSet presAssocID="{D89054A6-07A5-459B-A3A3-95478AB90D2C}" presName="dummyConnPt" presStyleCnt="0"/>
      <dgm:spPr/>
    </dgm:pt>
    <dgm:pt modelId="{BB4E70B1-2750-47CF-BA97-EC234ABFEDBB}" type="pres">
      <dgm:prSet presAssocID="{D89054A6-07A5-459B-A3A3-95478AB90D2C}" presName="node" presStyleLbl="node1" presStyleIdx="2" presStyleCnt="9">
        <dgm:presLayoutVars>
          <dgm:bulletEnabled val="1"/>
        </dgm:presLayoutVars>
      </dgm:prSet>
      <dgm:spPr/>
    </dgm:pt>
    <dgm:pt modelId="{7DF33F43-F94A-4468-A151-385369B1E66C}" type="pres">
      <dgm:prSet presAssocID="{AFC58949-8CD5-404C-BA7B-8DE884998B88}" presName="sibTrans" presStyleLbl="bgSibTrans2D1" presStyleIdx="2" presStyleCnt="8"/>
      <dgm:spPr/>
    </dgm:pt>
    <dgm:pt modelId="{5B7F8932-C2DA-44B2-B6F5-C6850669855E}" type="pres">
      <dgm:prSet presAssocID="{4647A0A2-8472-4C49-B3B6-F2D621EAFFA2}" presName="compNode" presStyleCnt="0"/>
      <dgm:spPr/>
    </dgm:pt>
    <dgm:pt modelId="{9C0C478B-3024-417D-A1C8-5972DA7288B9}" type="pres">
      <dgm:prSet presAssocID="{4647A0A2-8472-4C49-B3B6-F2D621EAFFA2}" presName="dummyConnPt" presStyleCnt="0"/>
      <dgm:spPr/>
    </dgm:pt>
    <dgm:pt modelId="{76028D90-D289-4C03-8164-87E431C4792C}" type="pres">
      <dgm:prSet presAssocID="{4647A0A2-8472-4C49-B3B6-F2D621EAFFA2}" presName="node" presStyleLbl="node1" presStyleIdx="3" presStyleCnt="9">
        <dgm:presLayoutVars>
          <dgm:bulletEnabled val="1"/>
        </dgm:presLayoutVars>
      </dgm:prSet>
      <dgm:spPr/>
    </dgm:pt>
    <dgm:pt modelId="{4F3D8E05-2B3B-4EEA-9A98-E7BE33B79472}" type="pres">
      <dgm:prSet presAssocID="{154578FA-0A78-4A5F-B5D8-0E0BE94B5125}" presName="sibTrans" presStyleLbl="bgSibTrans2D1" presStyleIdx="3" presStyleCnt="8"/>
      <dgm:spPr/>
    </dgm:pt>
    <dgm:pt modelId="{9C1C796E-AC9A-4F3D-AF9C-F85EB8429835}" type="pres">
      <dgm:prSet presAssocID="{A12D2DAC-9F74-4EDF-A4D9-46C3072782A2}" presName="compNode" presStyleCnt="0"/>
      <dgm:spPr/>
    </dgm:pt>
    <dgm:pt modelId="{929A4820-CD22-4949-A344-7C80E6D8EB38}" type="pres">
      <dgm:prSet presAssocID="{A12D2DAC-9F74-4EDF-A4D9-46C3072782A2}" presName="dummyConnPt" presStyleCnt="0"/>
      <dgm:spPr/>
    </dgm:pt>
    <dgm:pt modelId="{139DFDAB-CFD0-4A5B-900E-CC2A3B5B3982}" type="pres">
      <dgm:prSet presAssocID="{A12D2DAC-9F74-4EDF-A4D9-46C3072782A2}" presName="node" presStyleLbl="node1" presStyleIdx="4" presStyleCnt="9">
        <dgm:presLayoutVars>
          <dgm:bulletEnabled val="1"/>
        </dgm:presLayoutVars>
      </dgm:prSet>
      <dgm:spPr/>
    </dgm:pt>
    <dgm:pt modelId="{DD63991E-8713-4D71-984E-7123D0670E2C}" type="pres">
      <dgm:prSet presAssocID="{C041AEE0-DE55-45F9-9FA1-877907B54150}" presName="sibTrans" presStyleLbl="bgSibTrans2D1" presStyleIdx="4" presStyleCnt="8"/>
      <dgm:spPr/>
    </dgm:pt>
    <dgm:pt modelId="{44752CF1-56EB-47A0-B643-255D4DE3F0F2}" type="pres">
      <dgm:prSet presAssocID="{3A829450-796B-4889-B315-60C668E41235}" presName="compNode" presStyleCnt="0"/>
      <dgm:spPr/>
    </dgm:pt>
    <dgm:pt modelId="{D442F974-0B6F-4D90-90D9-951A0145E9B1}" type="pres">
      <dgm:prSet presAssocID="{3A829450-796B-4889-B315-60C668E41235}" presName="dummyConnPt" presStyleCnt="0"/>
      <dgm:spPr/>
    </dgm:pt>
    <dgm:pt modelId="{FD861120-E497-41C0-AE19-A628194BD903}" type="pres">
      <dgm:prSet presAssocID="{3A829450-796B-4889-B315-60C668E41235}" presName="node" presStyleLbl="node1" presStyleIdx="5" presStyleCnt="9">
        <dgm:presLayoutVars>
          <dgm:bulletEnabled val="1"/>
        </dgm:presLayoutVars>
      </dgm:prSet>
      <dgm:spPr/>
    </dgm:pt>
    <dgm:pt modelId="{BFE83615-1B77-4DA8-A3D7-2C5A9CE3A9DB}" type="pres">
      <dgm:prSet presAssocID="{D77DDBF7-176F-4C5F-B09F-BF2A720EFE16}" presName="sibTrans" presStyleLbl="bgSibTrans2D1" presStyleIdx="5" presStyleCnt="8"/>
      <dgm:spPr/>
    </dgm:pt>
    <dgm:pt modelId="{6BA85431-5140-456A-B68C-3E741DD4463C}" type="pres">
      <dgm:prSet presAssocID="{82ACC330-C861-4DDE-8F9B-6F1E79D0C1B1}" presName="compNode" presStyleCnt="0"/>
      <dgm:spPr/>
    </dgm:pt>
    <dgm:pt modelId="{A0B83CF7-E68F-4E1F-9EF1-747CE5C5A2F8}" type="pres">
      <dgm:prSet presAssocID="{82ACC330-C861-4DDE-8F9B-6F1E79D0C1B1}" presName="dummyConnPt" presStyleCnt="0"/>
      <dgm:spPr/>
    </dgm:pt>
    <dgm:pt modelId="{557DA2E7-A1C7-41C5-BBD6-B1382FF25FB2}" type="pres">
      <dgm:prSet presAssocID="{82ACC330-C861-4DDE-8F9B-6F1E79D0C1B1}" presName="node" presStyleLbl="node1" presStyleIdx="6" presStyleCnt="9">
        <dgm:presLayoutVars>
          <dgm:bulletEnabled val="1"/>
        </dgm:presLayoutVars>
      </dgm:prSet>
      <dgm:spPr/>
    </dgm:pt>
    <dgm:pt modelId="{B85986DB-B23F-4B7A-A4B3-1DC096692E82}" type="pres">
      <dgm:prSet presAssocID="{38094014-5F9C-45D7-8581-0F709BE21B07}" presName="sibTrans" presStyleLbl="bgSibTrans2D1" presStyleIdx="6" presStyleCnt="8"/>
      <dgm:spPr/>
    </dgm:pt>
    <dgm:pt modelId="{EF283DE1-F149-4018-944D-87AD75272798}" type="pres">
      <dgm:prSet presAssocID="{89236CCC-C492-4751-B9A6-FA4A0A395278}" presName="compNode" presStyleCnt="0"/>
      <dgm:spPr/>
    </dgm:pt>
    <dgm:pt modelId="{BDB2CA69-9A17-461F-8B36-E04CC54BA74C}" type="pres">
      <dgm:prSet presAssocID="{89236CCC-C492-4751-B9A6-FA4A0A395278}" presName="dummyConnPt" presStyleCnt="0"/>
      <dgm:spPr/>
    </dgm:pt>
    <dgm:pt modelId="{862B3B27-77DE-4679-8893-B22B976D6658}" type="pres">
      <dgm:prSet presAssocID="{89236CCC-C492-4751-B9A6-FA4A0A395278}" presName="node" presStyleLbl="node1" presStyleIdx="7" presStyleCnt="9">
        <dgm:presLayoutVars>
          <dgm:bulletEnabled val="1"/>
        </dgm:presLayoutVars>
      </dgm:prSet>
      <dgm:spPr/>
    </dgm:pt>
    <dgm:pt modelId="{57AAE325-ABAB-4D8F-B28B-BD0A72DB77FF}" type="pres">
      <dgm:prSet presAssocID="{33D34975-61EB-4EAD-93F6-10B6A10B7914}" presName="sibTrans" presStyleLbl="bgSibTrans2D1" presStyleIdx="7" presStyleCnt="8"/>
      <dgm:spPr/>
    </dgm:pt>
    <dgm:pt modelId="{067C8C24-8657-4E9A-BFB3-0FD15E7D319C}" type="pres">
      <dgm:prSet presAssocID="{2FAA7AA1-E2B5-4D87-B594-0B3A20AE4ECE}" presName="compNode" presStyleCnt="0"/>
      <dgm:spPr/>
    </dgm:pt>
    <dgm:pt modelId="{F518A4D9-BA62-4B23-9B48-AEC90FD4A413}" type="pres">
      <dgm:prSet presAssocID="{2FAA7AA1-E2B5-4D87-B594-0B3A20AE4ECE}" presName="dummyConnPt" presStyleCnt="0"/>
      <dgm:spPr/>
    </dgm:pt>
    <dgm:pt modelId="{29ABDD8A-8C4D-4732-96FF-26D91EB66D02}" type="pres">
      <dgm:prSet presAssocID="{2FAA7AA1-E2B5-4D87-B594-0B3A20AE4ECE}" presName="node" presStyleLbl="node1" presStyleIdx="8" presStyleCnt="9">
        <dgm:presLayoutVars>
          <dgm:bulletEnabled val="1"/>
        </dgm:presLayoutVars>
      </dgm:prSet>
      <dgm:spPr/>
    </dgm:pt>
  </dgm:ptLst>
  <dgm:cxnLst>
    <dgm:cxn modelId="{F8D76604-4EC9-4907-8B5F-A85C4F9D521C}" type="presOf" srcId="{89236CCC-C492-4751-B9A6-FA4A0A395278}" destId="{862B3B27-77DE-4679-8893-B22B976D6658}" srcOrd="0" destOrd="0" presId="urn:microsoft.com/office/officeart/2005/8/layout/bProcess4"/>
    <dgm:cxn modelId="{24902F05-4C46-43FE-B951-1B5D41CB6F3D}" type="presOf" srcId="{743FE7E1-FFC9-4133-8F31-EC80BC8E4FCF}" destId="{9DAA54B0-FD89-4D48-A191-6C61B27EB9E2}" srcOrd="0" destOrd="0" presId="urn:microsoft.com/office/officeart/2005/8/layout/bProcess4"/>
    <dgm:cxn modelId="{CF87DC23-04EF-461D-BC90-D2B05B746F53}" srcId="{743FE7E1-FFC9-4133-8F31-EC80BC8E4FCF}" destId="{2FAA7AA1-E2B5-4D87-B594-0B3A20AE4ECE}" srcOrd="8" destOrd="0" parTransId="{B5556A82-999B-443A-910E-438AFED7A95C}" sibTransId="{44AC0CC4-DFED-4030-ADE7-24576EB0C672}"/>
    <dgm:cxn modelId="{2E02F124-6911-4E73-A184-29B40BF1C258}" type="presOf" srcId="{D89054A6-07A5-459B-A3A3-95478AB90D2C}" destId="{BB4E70B1-2750-47CF-BA97-EC234ABFEDBB}" srcOrd="0" destOrd="0" presId="urn:microsoft.com/office/officeart/2005/8/layout/bProcess4"/>
    <dgm:cxn modelId="{39C22527-DC8D-4DCE-A6F9-D871030B40E1}" type="presOf" srcId="{A12D2DAC-9F74-4EDF-A4D9-46C3072782A2}" destId="{139DFDAB-CFD0-4A5B-900E-CC2A3B5B3982}" srcOrd="0" destOrd="0" presId="urn:microsoft.com/office/officeart/2005/8/layout/bProcess4"/>
    <dgm:cxn modelId="{F864F22A-CAE0-49A6-9CA6-385E8DFF59B3}" type="presOf" srcId="{38094014-5F9C-45D7-8581-0F709BE21B07}" destId="{B85986DB-B23F-4B7A-A4B3-1DC096692E82}" srcOrd="0" destOrd="0" presId="urn:microsoft.com/office/officeart/2005/8/layout/bProcess4"/>
    <dgm:cxn modelId="{B4A8E72F-76B7-415D-989E-50106DEACAEA}" srcId="{743FE7E1-FFC9-4133-8F31-EC80BC8E4FCF}" destId="{3A829450-796B-4889-B315-60C668E41235}" srcOrd="5" destOrd="0" parTransId="{C85C0CC0-B199-42DD-BBE7-A51521633D50}" sibTransId="{D77DDBF7-176F-4C5F-B09F-BF2A720EFE16}"/>
    <dgm:cxn modelId="{D1BC4137-0576-4E6A-A5F2-31E6A9CFC8EA}" type="presOf" srcId="{AA51E22B-676A-4120-AA42-F1B4B7C89661}" destId="{075872F4-0164-44EA-82C0-91DDBC213A6F}" srcOrd="0" destOrd="0" presId="urn:microsoft.com/office/officeart/2005/8/layout/bProcess4"/>
    <dgm:cxn modelId="{D272585B-F841-405E-A70E-BA9B6A5AAE3B}" type="presOf" srcId="{4647A0A2-8472-4C49-B3B6-F2D621EAFFA2}" destId="{76028D90-D289-4C03-8164-87E431C4792C}" srcOrd="0" destOrd="0" presId="urn:microsoft.com/office/officeart/2005/8/layout/bProcess4"/>
    <dgm:cxn modelId="{BCE6D363-32C5-4677-A2CB-30267BC05537}" type="presOf" srcId="{D77DDBF7-176F-4C5F-B09F-BF2A720EFE16}" destId="{BFE83615-1B77-4DA8-A3D7-2C5A9CE3A9DB}" srcOrd="0" destOrd="0" presId="urn:microsoft.com/office/officeart/2005/8/layout/bProcess4"/>
    <dgm:cxn modelId="{33CB3144-6545-4B6C-AD7B-B0A052FBD4C1}" srcId="{743FE7E1-FFC9-4133-8F31-EC80BC8E4FCF}" destId="{AA51E22B-676A-4120-AA42-F1B4B7C89661}" srcOrd="1" destOrd="0" parTransId="{AADF3508-E01A-41EA-880B-C4B67C6F8320}" sibTransId="{18B807FA-1196-4703-9FC4-4345C5A9C457}"/>
    <dgm:cxn modelId="{5B43076E-1868-470A-9A2B-B226BCEF0759}" type="presOf" srcId="{18B807FA-1196-4703-9FC4-4345C5A9C457}" destId="{91323B55-47C5-4EBC-905D-DAC8677468D0}" srcOrd="0" destOrd="0" presId="urn:microsoft.com/office/officeart/2005/8/layout/bProcess4"/>
    <dgm:cxn modelId="{0F55E94E-6F80-4944-97B9-17BFC775399D}" type="presOf" srcId="{3A829450-796B-4889-B315-60C668E41235}" destId="{FD861120-E497-41C0-AE19-A628194BD903}" srcOrd="0" destOrd="0" presId="urn:microsoft.com/office/officeart/2005/8/layout/bProcess4"/>
    <dgm:cxn modelId="{F850636F-1289-4DEC-94BB-A603CB8219E5}" type="presOf" srcId="{C041AEE0-DE55-45F9-9FA1-877907B54150}" destId="{DD63991E-8713-4D71-984E-7123D0670E2C}" srcOrd="0" destOrd="0" presId="urn:microsoft.com/office/officeart/2005/8/layout/bProcess4"/>
    <dgm:cxn modelId="{365D5454-167B-474C-9899-210AE1F78771}" srcId="{743FE7E1-FFC9-4133-8F31-EC80BC8E4FCF}" destId="{A12D2DAC-9F74-4EDF-A4D9-46C3072782A2}" srcOrd="4" destOrd="0" parTransId="{26FDAED9-B57B-4B1F-A222-BCA9BC07ABD8}" sibTransId="{C041AEE0-DE55-45F9-9FA1-877907B54150}"/>
    <dgm:cxn modelId="{47FAAA57-18A5-4E98-A3A4-62E64FE9CAB7}" srcId="{743FE7E1-FFC9-4133-8F31-EC80BC8E4FCF}" destId="{D89054A6-07A5-459B-A3A3-95478AB90D2C}" srcOrd="2" destOrd="0" parTransId="{1B1F8BDD-7DE0-4E2C-849A-8B8A52B331E9}" sibTransId="{AFC58949-8CD5-404C-BA7B-8DE884998B88}"/>
    <dgm:cxn modelId="{8FF4F481-08F0-40B3-A0C4-926FACAEEE8E}" srcId="{743FE7E1-FFC9-4133-8F31-EC80BC8E4FCF}" destId="{82ACC330-C861-4DDE-8F9B-6F1E79D0C1B1}" srcOrd="6" destOrd="0" parTransId="{68DB391F-C96B-48F7-B04D-7D47B8B3D1D4}" sibTransId="{38094014-5F9C-45D7-8581-0F709BE21B07}"/>
    <dgm:cxn modelId="{8E8E9587-7881-4302-BCAB-96748DF7F220}" srcId="{743FE7E1-FFC9-4133-8F31-EC80BC8E4FCF}" destId="{A679F9A8-297C-4834-9234-A1A7412FB0F4}" srcOrd="0" destOrd="0" parTransId="{C4AB2206-9FC2-4E0D-834C-739AD725E61C}" sibTransId="{764EEA5E-FFE7-461C-A9C4-95333880F8C6}"/>
    <dgm:cxn modelId="{A127BB8C-46DE-4B6B-A64D-C4643FF19A95}" type="presOf" srcId="{A679F9A8-297C-4834-9234-A1A7412FB0F4}" destId="{5CCC29BF-9D3A-4C00-A6F5-DE28DD8787CE}" srcOrd="0" destOrd="0" presId="urn:microsoft.com/office/officeart/2005/8/layout/bProcess4"/>
    <dgm:cxn modelId="{BDB519A6-64B4-4238-9312-90B0AA8FC120}" type="presOf" srcId="{82ACC330-C861-4DDE-8F9B-6F1E79D0C1B1}" destId="{557DA2E7-A1C7-41C5-BBD6-B1382FF25FB2}" srcOrd="0" destOrd="0" presId="urn:microsoft.com/office/officeart/2005/8/layout/bProcess4"/>
    <dgm:cxn modelId="{3AD28CB0-0E2A-4B1B-BF2E-A33DBB5050EF}" type="presOf" srcId="{764EEA5E-FFE7-461C-A9C4-95333880F8C6}" destId="{AB80E77E-ECA9-4C38-A6E1-CC62978B1C82}" srcOrd="0" destOrd="0" presId="urn:microsoft.com/office/officeart/2005/8/layout/bProcess4"/>
    <dgm:cxn modelId="{06091CBD-1585-4720-8F37-ABAD86768DBA}" type="presOf" srcId="{33D34975-61EB-4EAD-93F6-10B6A10B7914}" destId="{57AAE325-ABAB-4D8F-B28B-BD0A72DB77FF}" srcOrd="0" destOrd="0" presId="urn:microsoft.com/office/officeart/2005/8/layout/bProcess4"/>
    <dgm:cxn modelId="{2399C5C6-7371-462F-8D03-DC6E53EF4E67}" srcId="{743FE7E1-FFC9-4133-8F31-EC80BC8E4FCF}" destId="{4647A0A2-8472-4C49-B3B6-F2D621EAFFA2}" srcOrd="3" destOrd="0" parTransId="{E1181A19-2BBC-4D4C-BCF0-783009972224}" sibTransId="{154578FA-0A78-4A5F-B5D8-0E0BE94B5125}"/>
    <dgm:cxn modelId="{6D03CDC9-1371-42E4-B93B-4C7F29B7F391}" type="presOf" srcId="{154578FA-0A78-4A5F-B5D8-0E0BE94B5125}" destId="{4F3D8E05-2B3B-4EEA-9A98-E7BE33B79472}" srcOrd="0" destOrd="0" presId="urn:microsoft.com/office/officeart/2005/8/layout/bProcess4"/>
    <dgm:cxn modelId="{DD0140D9-4513-4F06-B26D-E3AD252BA348}" type="presOf" srcId="{2FAA7AA1-E2B5-4D87-B594-0B3A20AE4ECE}" destId="{29ABDD8A-8C4D-4732-96FF-26D91EB66D02}" srcOrd="0" destOrd="0" presId="urn:microsoft.com/office/officeart/2005/8/layout/bProcess4"/>
    <dgm:cxn modelId="{C074CFFD-B86D-4017-B612-E3209CEAC672}" srcId="{743FE7E1-FFC9-4133-8F31-EC80BC8E4FCF}" destId="{89236CCC-C492-4751-B9A6-FA4A0A395278}" srcOrd="7" destOrd="0" parTransId="{A39F7FA3-2665-428F-B098-57E979C79E33}" sibTransId="{33D34975-61EB-4EAD-93F6-10B6A10B7914}"/>
    <dgm:cxn modelId="{D5D72DFF-B63C-4E68-B50C-9D74651012B5}" type="presOf" srcId="{AFC58949-8CD5-404C-BA7B-8DE884998B88}" destId="{7DF33F43-F94A-4468-A151-385369B1E66C}" srcOrd="0" destOrd="0" presId="urn:microsoft.com/office/officeart/2005/8/layout/bProcess4"/>
    <dgm:cxn modelId="{94895D58-1F90-40E6-A5A0-4463BF422F2F}" type="presParOf" srcId="{9DAA54B0-FD89-4D48-A191-6C61B27EB9E2}" destId="{54A15429-F18F-448A-87EB-C40D79DBAF99}" srcOrd="0" destOrd="0" presId="urn:microsoft.com/office/officeart/2005/8/layout/bProcess4"/>
    <dgm:cxn modelId="{B87F6D3C-B6DD-4AE0-ACA8-15698A3876DD}" type="presParOf" srcId="{54A15429-F18F-448A-87EB-C40D79DBAF99}" destId="{71E78F8C-2F40-4D41-8870-7C304E7C012D}" srcOrd="0" destOrd="0" presId="urn:microsoft.com/office/officeart/2005/8/layout/bProcess4"/>
    <dgm:cxn modelId="{9DC3EC1C-17CB-48EB-BDC1-70A3B4B9D5D3}" type="presParOf" srcId="{54A15429-F18F-448A-87EB-C40D79DBAF99}" destId="{5CCC29BF-9D3A-4C00-A6F5-DE28DD8787CE}" srcOrd="1" destOrd="0" presId="urn:microsoft.com/office/officeart/2005/8/layout/bProcess4"/>
    <dgm:cxn modelId="{086853E5-E700-42B2-80F9-826694B1DA61}" type="presParOf" srcId="{9DAA54B0-FD89-4D48-A191-6C61B27EB9E2}" destId="{AB80E77E-ECA9-4C38-A6E1-CC62978B1C82}" srcOrd="1" destOrd="0" presId="urn:microsoft.com/office/officeart/2005/8/layout/bProcess4"/>
    <dgm:cxn modelId="{FF894CBF-32CB-47EC-AFDA-2EA8D8160D37}" type="presParOf" srcId="{9DAA54B0-FD89-4D48-A191-6C61B27EB9E2}" destId="{344AE716-5D0F-4FAB-9C55-1125C51BBD13}" srcOrd="2" destOrd="0" presId="urn:microsoft.com/office/officeart/2005/8/layout/bProcess4"/>
    <dgm:cxn modelId="{B6AD04E6-DAA6-4B29-9C66-DBD1B691F026}" type="presParOf" srcId="{344AE716-5D0F-4FAB-9C55-1125C51BBD13}" destId="{9800AB5E-260E-42E9-BFCD-73BE6DCBC9D0}" srcOrd="0" destOrd="0" presId="urn:microsoft.com/office/officeart/2005/8/layout/bProcess4"/>
    <dgm:cxn modelId="{90A55595-FBF9-4086-A4CA-EEF0EA6EB1E1}" type="presParOf" srcId="{344AE716-5D0F-4FAB-9C55-1125C51BBD13}" destId="{075872F4-0164-44EA-82C0-91DDBC213A6F}" srcOrd="1" destOrd="0" presId="urn:microsoft.com/office/officeart/2005/8/layout/bProcess4"/>
    <dgm:cxn modelId="{B0E7009C-9BE5-4E95-9CD9-189E186D9E41}" type="presParOf" srcId="{9DAA54B0-FD89-4D48-A191-6C61B27EB9E2}" destId="{91323B55-47C5-4EBC-905D-DAC8677468D0}" srcOrd="3" destOrd="0" presId="urn:microsoft.com/office/officeart/2005/8/layout/bProcess4"/>
    <dgm:cxn modelId="{3D72A0DF-A537-496A-B1D4-6423402ED5EE}" type="presParOf" srcId="{9DAA54B0-FD89-4D48-A191-6C61B27EB9E2}" destId="{017A65E1-E25B-4E6E-9D24-CFFCBB37B625}" srcOrd="4" destOrd="0" presId="urn:microsoft.com/office/officeart/2005/8/layout/bProcess4"/>
    <dgm:cxn modelId="{7E6FD1DD-F200-47D4-AEC5-FD7CE81E687D}" type="presParOf" srcId="{017A65E1-E25B-4E6E-9D24-CFFCBB37B625}" destId="{2E393CF9-43A1-44A5-9141-B7F9DA1DF1B5}" srcOrd="0" destOrd="0" presId="urn:microsoft.com/office/officeart/2005/8/layout/bProcess4"/>
    <dgm:cxn modelId="{85123B07-52F1-456E-B298-0D3281524C53}" type="presParOf" srcId="{017A65E1-E25B-4E6E-9D24-CFFCBB37B625}" destId="{BB4E70B1-2750-47CF-BA97-EC234ABFEDBB}" srcOrd="1" destOrd="0" presId="urn:microsoft.com/office/officeart/2005/8/layout/bProcess4"/>
    <dgm:cxn modelId="{256C43A3-BEAD-49F3-AB14-F3EE9A996167}" type="presParOf" srcId="{9DAA54B0-FD89-4D48-A191-6C61B27EB9E2}" destId="{7DF33F43-F94A-4468-A151-385369B1E66C}" srcOrd="5" destOrd="0" presId="urn:microsoft.com/office/officeart/2005/8/layout/bProcess4"/>
    <dgm:cxn modelId="{6BF3B043-2B19-493B-8A99-E34A66380CFB}" type="presParOf" srcId="{9DAA54B0-FD89-4D48-A191-6C61B27EB9E2}" destId="{5B7F8932-C2DA-44B2-B6F5-C6850669855E}" srcOrd="6" destOrd="0" presId="urn:microsoft.com/office/officeart/2005/8/layout/bProcess4"/>
    <dgm:cxn modelId="{2A9512E4-8764-47E3-8B27-271C521EF8CA}" type="presParOf" srcId="{5B7F8932-C2DA-44B2-B6F5-C6850669855E}" destId="{9C0C478B-3024-417D-A1C8-5972DA7288B9}" srcOrd="0" destOrd="0" presId="urn:microsoft.com/office/officeart/2005/8/layout/bProcess4"/>
    <dgm:cxn modelId="{8ED779D3-C05D-4067-9654-12560156C0FC}" type="presParOf" srcId="{5B7F8932-C2DA-44B2-B6F5-C6850669855E}" destId="{76028D90-D289-4C03-8164-87E431C4792C}" srcOrd="1" destOrd="0" presId="urn:microsoft.com/office/officeart/2005/8/layout/bProcess4"/>
    <dgm:cxn modelId="{0198A52E-20EA-463D-855F-3149DE0C02F8}" type="presParOf" srcId="{9DAA54B0-FD89-4D48-A191-6C61B27EB9E2}" destId="{4F3D8E05-2B3B-4EEA-9A98-E7BE33B79472}" srcOrd="7" destOrd="0" presId="urn:microsoft.com/office/officeart/2005/8/layout/bProcess4"/>
    <dgm:cxn modelId="{24869CD6-C043-48A2-A234-D858CE84E6D5}" type="presParOf" srcId="{9DAA54B0-FD89-4D48-A191-6C61B27EB9E2}" destId="{9C1C796E-AC9A-4F3D-AF9C-F85EB8429835}" srcOrd="8" destOrd="0" presId="urn:microsoft.com/office/officeart/2005/8/layout/bProcess4"/>
    <dgm:cxn modelId="{B87BD521-21B5-4FE3-814C-43E38BE2D719}" type="presParOf" srcId="{9C1C796E-AC9A-4F3D-AF9C-F85EB8429835}" destId="{929A4820-CD22-4949-A344-7C80E6D8EB38}" srcOrd="0" destOrd="0" presId="urn:microsoft.com/office/officeart/2005/8/layout/bProcess4"/>
    <dgm:cxn modelId="{EE09D5B5-20FD-4EC6-A3D3-64B06CB83E5D}" type="presParOf" srcId="{9C1C796E-AC9A-4F3D-AF9C-F85EB8429835}" destId="{139DFDAB-CFD0-4A5B-900E-CC2A3B5B3982}" srcOrd="1" destOrd="0" presId="urn:microsoft.com/office/officeart/2005/8/layout/bProcess4"/>
    <dgm:cxn modelId="{4EF9A119-C5C0-4391-BAF7-6FC0C5A045F1}" type="presParOf" srcId="{9DAA54B0-FD89-4D48-A191-6C61B27EB9E2}" destId="{DD63991E-8713-4D71-984E-7123D0670E2C}" srcOrd="9" destOrd="0" presId="urn:microsoft.com/office/officeart/2005/8/layout/bProcess4"/>
    <dgm:cxn modelId="{74742673-1593-4501-9B8E-43C8971C0E44}" type="presParOf" srcId="{9DAA54B0-FD89-4D48-A191-6C61B27EB9E2}" destId="{44752CF1-56EB-47A0-B643-255D4DE3F0F2}" srcOrd="10" destOrd="0" presId="urn:microsoft.com/office/officeart/2005/8/layout/bProcess4"/>
    <dgm:cxn modelId="{5D888E72-89D8-4729-903F-57297A48A2CD}" type="presParOf" srcId="{44752CF1-56EB-47A0-B643-255D4DE3F0F2}" destId="{D442F974-0B6F-4D90-90D9-951A0145E9B1}" srcOrd="0" destOrd="0" presId="urn:microsoft.com/office/officeart/2005/8/layout/bProcess4"/>
    <dgm:cxn modelId="{CB3A81FF-106D-4840-AA8F-491F8E93CEAC}" type="presParOf" srcId="{44752CF1-56EB-47A0-B643-255D4DE3F0F2}" destId="{FD861120-E497-41C0-AE19-A628194BD903}" srcOrd="1" destOrd="0" presId="urn:microsoft.com/office/officeart/2005/8/layout/bProcess4"/>
    <dgm:cxn modelId="{5677FE01-35D6-4A18-8170-511FAE3B6736}" type="presParOf" srcId="{9DAA54B0-FD89-4D48-A191-6C61B27EB9E2}" destId="{BFE83615-1B77-4DA8-A3D7-2C5A9CE3A9DB}" srcOrd="11" destOrd="0" presId="urn:microsoft.com/office/officeart/2005/8/layout/bProcess4"/>
    <dgm:cxn modelId="{FCE8B564-A815-4D81-8037-B19816520CA0}" type="presParOf" srcId="{9DAA54B0-FD89-4D48-A191-6C61B27EB9E2}" destId="{6BA85431-5140-456A-B68C-3E741DD4463C}" srcOrd="12" destOrd="0" presId="urn:microsoft.com/office/officeart/2005/8/layout/bProcess4"/>
    <dgm:cxn modelId="{521DE9E7-650D-4AAE-8B3E-9F57A9F14F43}" type="presParOf" srcId="{6BA85431-5140-456A-B68C-3E741DD4463C}" destId="{A0B83CF7-E68F-4E1F-9EF1-747CE5C5A2F8}" srcOrd="0" destOrd="0" presId="urn:microsoft.com/office/officeart/2005/8/layout/bProcess4"/>
    <dgm:cxn modelId="{79C959FE-6EFF-4104-8B1E-9056E860FEB4}" type="presParOf" srcId="{6BA85431-5140-456A-B68C-3E741DD4463C}" destId="{557DA2E7-A1C7-41C5-BBD6-B1382FF25FB2}" srcOrd="1" destOrd="0" presId="urn:microsoft.com/office/officeart/2005/8/layout/bProcess4"/>
    <dgm:cxn modelId="{6700D83B-5229-4C9F-8FFD-B1DE15E9A7DD}" type="presParOf" srcId="{9DAA54B0-FD89-4D48-A191-6C61B27EB9E2}" destId="{B85986DB-B23F-4B7A-A4B3-1DC096692E82}" srcOrd="13" destOrd="0" presId="urn:microsoft.com/office/officeart/2005/8/layout/bProcess4"/>
    <dgm:cxn modelId="{0884F0B5-73F7-4FF7-AB47-BD072CEE66D3}" type="presParOf" srcId="{9DAA54B0-FD89-4D48-A191-6C61B27EB9E2}" destId="{EF283DE1-F149-4018-944D-87AD75272798}" srcOrd="14" destOrd="0" presId="urn:microsoft.com/office/officeart/2005/8/layout/bProcess4"/>
    <dgm:cxn modelId="{F239D9D3-D4B1-419A-8E97-5D169D3FA087}" type="presParOf" srcId="{EF283DE1-F149-4018-944D-87AD75272798}" destId="{BDB2CA69-9A17-461F-8B36-E04CC54BA74C}" srcOrd="0" destOrd="0" presId="urn:microsoft.com/office/officeart/2005/8/layout/bProcess4"/>
    <dgm:cxn modelId="{72AE899B-BFC9-4409-9F58-E0DEC43CE9EA}" type="presParOf" srcId="{EF283DE1-F149-4018-944D-87AD75272798}" destId="{862B3B27-77DE-4679-8893-B22B976D6658}" srcOrd="1" destOrd="0" presId="urn:microsoft.com/office/officeart/2005/8/layout/bProcess4"/>
    <dgm:cxn modelId="{3604426B-CC20-4879-B2BD-3FE2BDE2EE8F}" type="presParOf" srcId="{9DAA54B0-FD89-4D48-A191-6C61B27EB9E2}" destId="{57AAE325-ABAB-4D8F-B28B-BD0A72DB77FF}" srcOrd="15" destOrd="0" presId="urn:microsoft.com/office/officeart/2005/8/layout/bProcess4"/>
    <dgm:cxn modelId="{A1C19587-BC36-40DD-9AD7-976956D09CDC}" type="presParOf" srcId="{9DAA54B0-FD89-4D48-A191-6C61B27EB9E2}" destId="{067C8C24-8657-4E9A-BFB3-0FD15E7D319C}" srcOrd="16" destOrd="0" presId="urn:microsoft.com/office/officeart/2005/8/layout/bProcess4"/>
    <dgm:cxn modelId="{06C4BA16-419F-4FA4-AA63-C53ABC4AE470}" type="presParOf" srcId="{067C8C24-8657-4E9A-BFB3-0FD15E7D319C}" destId="{F518A4D9-BA62-4B23-9B48-AEC90FD4A413}" srcOrd="0" destOrd="0" presId="urn:microsoft.com/office/officeart/2005/8/layout/bProcess4"/>
    <dgm:cxn modelId="{045BE495-FBDA-4DD8-84A4-C70485BE97A9}" type="presParOf" srcId="{067C8C24-8657-4E9A-BFB3-0FD15E7D319C}" destId="{29ABDD8A-8C4D-4732-96FF-26D91EB66D0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AEA8F-249F-4549-97EA-F6E43AC9E791}">
      <dsp:nvSpPr>
        <dsp:cNvPr id="0" name=""/>
        <dsp:cNvSpPr/>
      </dsp:nvSpPr>
      <dsp:spPr>
        <a:xfrm>
          <a:off x="2324414" y="0"/>
          <a:ext cx="3895102" cy="389569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34825-1ED3-4A5A-BE19-C9E61489312D}">
      <dsp:nvSpPr>
        <dsp:cNvPr id="0" name=""/>
        <dsp:cNvSpPr/>
      </dsp:nvSpPr>
      <dsp:spPr>
        <a:xfrm>
          <a:off x="3185360" y="1406464"/>
          <a:ext cx="2164433" cy="1081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>
              <a:solidFill>
                <a:srgbClr val="FF0000"/>
              </a:solidFill>
            </a:rPr>
            <a:t>1-</a:t>
          </a:r>
          <a:r>
            <a:rPr lang="fr-FR" sz="2400" b="1" i="0" kern="1200" dirty="0">
              <a:solidFill>
                <a:srgbClr val="FF0000"/>
              </a:solidFill>
            </a:rPr>
            <a:t>Understanding consumer </a:t>
          </a:r>
          <a:r>
            <a:rPr lang="fr-FR" sz="2400" b="1" i="0" kern="1200" dirty="0" err="1">
              <a:solidFill>
                <a:srgbClr val="FF0000"/>
              </a:solidFill>
            </a:rPr>
            <a:t>needs</a:t>
          </a:r>
          <a:endParaRPr lang="fr-FR" sz="2400" b="1" kern="1200" dirty="0">
            <a:solidFill>
              <a:srgbClr val="FF0000"/>
            </a:solidFill>
          </a:endParaRPr>
        </a:p>
      </dsp:txBody>
      <dsp:txXfrm>
        <a:off x="3185360" y="1406464"/>
        <a:ext cx="2164433" cy="1081957"/>
      </dsp:txXfrm>
    </dsp:sp>
    <dsp:sp modelId="{8A885886-DE9D-4112-9F1D-6F604B7D7262}">
      <dsp:nvSpPr>
        <dsp:cNvPr id="0" name=""/>
        <dsp:cNvSpPr/>
      </dsp:nvSpPr>
      <dsp:spPr>
        <a:xfrm>
          <a:off x="1242563" y="2238365"/>
          <a:ext cx="3895102" cy="389569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3A535-381F-475B-8072-BC11B19C7E10}">
      <dsp:nvSpPr>
        <dsp:cNvPr id="0" name=""/>
        <dsp:cNvSpPr/>
      </dsp:nvSpPr>
      <dsp:spPr>
        <a:xfrm>
          <a:off x="2107898" y="3657777"/>
          <a:ext cx="2164433" cy="1081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>
              <a:solidFill>
                <a:srgbClr val="FF0000"/>
              </a:solidFill>
            </a:rPr>
            <a:t>2-</a:t>
          </a:r>
          <a:r>
            <a:rPr lang="en-US" sz="2400" b="1" i="0" kern="1200" dirty="0">
              <a:solidFill>
                <a:srgbClr val="FF0000"/>
              </a:solidFill>
            </a:rPr>
            <a:t>Proposal of a diversified product offering</a:t>
          </a:r>
          <a:endParaRPr lang="fr-FR" sz="2400" b="1" kern="1200" dirty="0">
            <a:solidFill>
              <a:srgbClr val="FF0000"/>
            </a:solidFill>
          </a:endParaRPr>
        </a:p>
      </dsp:txBody>
      <dsp:txXfrm>
        <a:off x="2107898" y="3657777"/>
        <a:ext cx="2164433" cy="1081957"/>
      </dsp:txXfrm>
    </dsp:sp>
    <dsp:sp modelId="{18D6ED7A-2426-4120-96A0-310AEAAB6EB9}">
      <dsp:nvSpPr>
        <dsp:cNvPr id="0" name=""/>
        <dsp:cNvSpPr/>
      </dsp:nvSpPr>
      <dsp:spPr>
        <a:xfrm>
          <a:off x="2601643" y="4744591"/>
          <a:ext cx="3346496" cy="334783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2D9F4-A252-4CBD-B387-EAF4804B3BE2}">
      <dsp:nvSpPr>
        <dsp:cNvPr id="0" name=""/>
        <dsp:cNvSpPr/>
      </dsp:nvSpPr>
      <dsp:spPr>
        <a:xfrm>
          <a:off x="3190480" y="5912328"/>
          <a:ext cx="2164433" cy="1081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>
              <a:solidFill>
                <a:srgbClr val="FF0000"/>
              </a:solidFill>
            </a:rPr>
            <a:t>3-</a:t>
          </a:r>
          <a:r>
            <a:rPr lang="fr-FR" sz="2400" b="1" i="0" kern="1200" dirty="0">
              <a:solidFill>
                <a:srgbClr val="FF0000"/>
              </a:solidFill>
            </a:rPr>
            <a:t>Effective communication</a:t>
          </a:r>
          <a:endParaRPr lang="fr-FR" sz="2400" b="1" kern="1200" dirty="0">
            <a:solidFill>
              <a:srgbClr val="FF0000"/>
            </a:solidFill>
          </a:endParaRPr>
        </a:p>
      </dsp:txBody>
      <dsp:txXfrm>
        <a:off x="3190480" y="5912328"/>
        <a:ext cx="2164433" cy="1081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0D795-6AEE-43EC-94B8-F0D50470FC79}">
      <dsp:nvSpPr>
        <dsp:cNvPr id="0" name=""/>
        <dsp:cNvSpPr/>
      </dsp:nvSpPr>
      <dsp:spPr>
        <a:xfrm rot="5400000">
          <a:off x="5950617" y="129162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solidFill>
                <a:srgbClr val="FF0000"/>
              </a:solidFill>
            </a:rPr>
            <a:t>Home Page</a:t>
          </a:r>
        </a:p>
      </dsp:txBody>
      <dsp:txXfrm rot="-5400000">
        <a:off x="6331219" y="301524"/>
        <a:ext cx="1136353" cy="1306152"/>
      </dsp:txXfrm>
    </dsp:sp>
    <dsp:sp modelId="{F4EE5EFB-31F1-4E90-951B-F294FED85677}">
      <dsp:nvSpPr>
        <dsp:cNvPr id="0" name=""/>
        <dsp:cNvSpPr/>
      </dsp:nvSpPr>
      <dsp:spPr>
        <a:xfrm>
          <a:off x="7774930" y="385332"/>
          <a:ext cx="2117675" cy="1138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2FE98-9EDA-4ACC-A8C6-72254BFEC0E4}">
      <dsp:nvSpPr>
        <dsp:cNvPr id="0" name=""/>
        <dsp:cNvSpPr/>
      </dsp:nvSpPr>
      <dsp:spPr>
        <a:xfrm rot="5400000">
          <a:off x="4167671" y="129162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8297"/>
            <a:satOff val="-1682"/>
            <a:lumOff val="925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User </a:t>
          </a:r>
          <a:r>
            <a:rPr lang="fr-FR" sz="2200" b="1" kern="1200" dirty="0" err="1"/>
            <a:t>Account</a:t>
          </a:r>
          <a:endParaRPr lang="fr-FR" sz="2200" b="1" kern="1200" dirty="0"/>
        </a:p>
      </dsp:txBody>
      <dsp:txXfrm rot="-5400000">
        <a:off x="4548273" y="301524"/>
        <a:ext cx="1136353" cy="1306152"/>
      </dsp:txXfrm>
    </dsp:sp>
    <dsp:sp modelId="{4050E20F-4D76-45F4-8F94-F56139421C6A}">
      <dsp:nvSpPr>
        <dsp:cNvPr id="0" name=""/>
        <dsp:cNvSpPr/>
      </dsp:nvSpPr>
      <dsp:spPr>
        <a:xfrm rot="5400000">
          <a:off x="5055728" y="1739809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16594"/>
            <a:satOff val="-3364"/>
            <a:lumOff val="1850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solidFill>
                <a:schemeClr val="bg1"/>
              </a:solidFill>
            </a:rPr>
            <a:t>Product Exploration</a:t>
          </a:r>
        </a:p>
      </dsp:txBody>
      <dsp:txXfrm rot="-5400000">
        <a:off x="5436330" y="1912171"/>
        <a:ext cx="1136353" cy="1306152"/>
      </dsp:txXfrm>
    </dsp:sp>
    <dsp:sp modelId="{C76884C9-83DE-4B66-8157-F063809C6683}">
      <dsp:nvSpPr>
        <dsp:cNvPr id="0" name=""/>
        <dsp:cNvSpPr/>
      </dsp:nvSpPr>
      <dsp:spPr>
        <a:xfrm>
          <a:off x="3061394" y="1995980"/>
          <a:ext cx="2049363" cy="1138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741EC-4ECF-48B2-A15F-EB8240EB703A}">
      <dsp:nvSpPr>
        <dsp:cNvPr id="0" name=""/>
        <dsp:cNvSpPr/>
      </dsp:nvSpPr>
      <dsp:spPr>
        <a:xfrm rot="5400000">
          <a:off x="6838674" y="1739809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24890"/>
            <a:satOff val="-5045"/>
            <a:lumOff val="2775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solidFill>
                <a:srgbClr val="FF0000"/>
              </a:solidFill>
            </a:rPr>
            <a:t>Contact and support</a:t>
          </a:r>
        </a:p>
      </dsp:txBody>
      <dsp:txXfrm rot="-5400000">
        <a:off x="7219276" y="1912171"/>
        <a:ext cx="1136353" cy="1306152"/>
      </dsp:txXfrm>
    </dsp:sp>
    <dsp:sp modelId="{96FADE95-3591-4350-8F3C-77BC29BFA4ED}">
      <dsp:nvSpPr>
        <dsp:cNvPr id="0" name=""/>
        <dsp:cNvSpPr/>
      </dsp:nvSpPr>
      <dsp:spPr>
        <a:xfrm rot="5400000">
          <a:off x="5950617" y="3350457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33187"/>
            <a:satOff val="-6727"/>
            <a:lumOff val="3700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solidFill>
                <a:srgbClr val="FF0000"/>
              </a:solidFill>
            </a:rPr>
            <a:t>Product </a:t>
          </a:r>
          <a:r>
            <a:rPr lang="fr-FR" sz="2200" b="1" kern="1200" dirty="0" err="1">
              <a:solidFill>
                <a:srgbClr val="FF0000"/>
              </a:solidFill>
            </a:rPr>
            <a:t>details</a:t>
          </a:r>
          <a:endParaRPr lang="fr-FR" sz="2200" b="1" kern="1200" dirty="0">
            <a:solidFill>
              <a:srgbClr val="FF0000"/>
            </a:solidFill>
          </a:endParaRPr>
        </a:p>
      </dsp:txBody>
      <dsp:txXfrm rot="-5400000">
        <a:off x="6331219" y="3522819"/>
        <a:ext cx="1136353" cy="1306152"/>
      </dsp:txXfrm>
    </dsp:sp>
    <dsp:sp modelId="{F6D8E90A-F0A6-489D-B64F-3F6520B9C0BD}">
      <dsp:nvSpPr>
        <dsp:cNvPr id="0" name=""/>
        <dsp:cNvSpPr/>
      </dsp:nvSpPr>
      <dsp:spPr>
        <a:xfrm>
          <a:off x="7774930" y="3606627"/>
          <a:ext cx="2117675" cy="1138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AF9CFC-24F2-4F42-8116-FF0CC747C6CB}">
      <dsp:nvSpPr>
        <dsp:cNvPr id="0" name=""/>
        <dsp:cNvSpPr/>
      </dsp:nvSpPr>
      <dsp:spPr>
        <a:xfrm rot="5400000">
          <a:off x="4167671" y="3350457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41484"/>
            <a:satOff val="-8409"/>
            <a:lumOff val="4625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 err="1">
              <a:solidFill>
                <a:srgbClr val="FF0000"/>
              </a:solidFill>
            </a:rPr>
            <a:t>Educational</a:t>
          </a:r>
          <a:r>
            <a:rPr lang="fr-FR" sz="2200" b="1" kern="1200" dirty="0">
              <a:solidFill>
                <a:srgbClr val="FF0000"/>
              </a:solidFill>
            </a:rPr>
            <a:t> content</a:t>
          </a:r>
        </a:p>
      </dsp:txBody>
      <dsp:txXfrm rot="-5400000">
        <a:off x="4548273" y="3522819"/>
        <a:ext cx="1136353" cy="1306152"/>
      </dsp:txXfrm>
    </dsp:sp>
    <dsp:sp modelId="{FC002F29-28E7-4252-8C85-89A05F47BA84}">
      <dsp:nvSpPr>
        <dsp:cNvPr id="0" name=""/>
        <dsp:cNvSpPr/>
      </dsp:nvSpPr>
      <dsp:spPr>
        <a:xfrm rot="5400000">
          <a:off x="5055728" y="4961105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33187"/>
            <a:satOff val="-6727"/>
            <a:lumOff val="3700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solidFill>
                <a:schemeClr val="bg1"/>
              </a:solidFill>
            </a:rPr>
            <a:t>Promotions</a:t>
          </a:r>
        </a:p>
      </dsp:txBody>
      <dsp:txXfrm rot="-5400000">
        <a:off x="5436330" y="5133467"/>
        <a:ext cx="1136353" cy="1306152"/>
      </dsp:txXfrm>
    </dsp:sp>
    <dsp:sp modelId="{DDB316E6-88BD-49B3-873C-84F25238DA24}">
      <dsp:nvSpPr>
        <dsp:cNvPr id="0" name=""/>
        <dsp:cNvSpPr/>
      </dsp:nvSpPr>
      <dsp:spPr>
        <a:xfrm>
          <a:off x="3061394" y="5217275"/>
          <a:ext cx="2049363" cy="1138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CFC818-88E7-4515-B1C0-1C0B7D4FBBD9}">
      <dsp:nvSpPr>
        <dsp:cNvPr id="0" name=""/>
        <dsp:cNvSpPr/>
      </dsp:nvSpPr>
      <dsp:spPr>
        <a:xfrm rot="5400000">
          <a:off x="6838674" y="4961105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24890"/>
            <a:satOff val="-5045"/>
            <a:lumOff val="2775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 err="1"/>
            <a:t>Continuous</a:t>
          </a:r>
          <a:r>
            <a:rPr lang="fr-FR" sz="2200" b="1" kern="1200" dirty="0"/>
            <a:t> </a:t>
          </a:r>
          <a:r>
            <a:rPr lang="fr-FR" sz="2200" b="1" kern="1200" dirty="0" err="1"/>
            <a:t>improvements</a:t>
          </a:r>
          <a:endParaRPr lang="fr-FR" sz="2200" b="1" kern="1200" dirty="0"/>
        </a:p>
      </dsp:txBody>
      <dsp:txXfrm rot="-5400000">
        <a:off x="7219276" y="5133467"/>
        <a:ext cx="1136353" cy="1306152"/>
      </dsp:txXfrm>
    </dsp:sp>
    <dsp:sp modelId="{91BB89DF-614B-455B-86E5-EB34456822AC}">
      <dsp:nvSpPr>
        <dsp:cNvPr id="0" name=""/>
        <dsp:cNvSpPr/>
      </dsp:nvSpPr>
      <dsp:spPr>
        <a:xfrm rot="5400000">
          <a:off x="5950617" y="6571752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16594"/>
            <a:satOff val="-3364"/>
            <a:lumOff val="1850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</a:rPr>
            <a:t>Shopping cart</a:t>
          </a:r>
          <a:endParaRPr lang="fr-FR" sz="2200" b="1" kern="1200" dirty="0">
            <a:solidFill>
              <a:schemeClr val="bg1"/>
            </a:solidFill>
          </a:endParaRPr>
        </a:p>
      </dsp:txBody>
      <dsp:txXfrm rot="-5400000">
        <a:off x="6331219" y="6744114"/>
        <a:ext cx="1136353" cy="1306152"/>
      </dsp:txXfrm>
    </dsp:sp>
    <dsp:sp modelId="{FA3F031A-02AF-48D9-999E-AF7414C3DDE0}">
      <dsp:nvSpPr>
        <dsp:cNvPr id="0" name=""/>
        <dsp:cNvSpPr/>
      </dsp:nvSpPr>
      <dsp:spPr>
        <a:xfrm>
          <a:off x="7774930" y="6827923"/>
          <a:ext cx="2117675" cy="1138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CC37F2-0A42-4269-B5E3-EFD4BE2EDE07}">
      <dsp:nvSpPr>
        <dsp:cNvPr id="0" name=""/>
        <dsp:cNvSpPr/>
      </dsp:nvSpPr>
      <dsp:spPr>
        <a:xfrm rot="5400000">
          <a:off x="4167671" y="6571752"/>
          <a:ext cx="1897558" cy="16508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-8297"/>
            <a:satOff val="-1682"/>
            <a:lumOff val="925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Chekout</a:t>
          </a:r>
          <a:endParaRPr lang="fr-FR" sz="2200" b="1" kern="1200" dirty="0"/>
        </a:p>
      </dsp:txBody>
      <dsp:txXfrm rot="-5400000">
        <a:off x="4548273" y="6744114"/>
        <a:ext cx="1136353" cy="130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19AFF-4796-4956-86B1-0F234404A8D6}">
      <dsp:nvSpPr>
        <dsp:cNvPr id="0" name=""/>
        <dsp:cNvSpPr/>
      </dsp:nvSpPr>
      <dsp:spPr>
        <a:xfrm>
          <a:off x="6488634" y="4522878"/>
          <a:ext cx="4590756" cy="796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371"/>
              </a:lnTo>
              <a:lnTo>
                <a:pt x="4590756" y="398371"/>
              </a:lnTo>
              <a:lnTo>
                <a:pt x="4590756" y="796742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3A31F-11AD-44AC-AEBC-EB2E66738E3C}">
      <dsp:nvSpPr>
        <dsp:cNvPr id="0" name=""/>
        <dsp:cNvSpPr/>
      </dsp:nvSpPr>
      <dsp:spPr>
        <a:xfrm>
          <a:off x="6442914" y="4522878"/>
          <a:ext cx="91440" cy="796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6742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0B2EA-8E3A-47F5-AE30-DB1F82FE855D}">
      <dsp:nvSpPr>
        <dsp:cNvPr id="0" name=""/>
        <dsp:cNvSpPr/>
      </dsp:nvSpPr>
      <dsp:spPr>
        <a:xfrm>
          <a:off x="1897878" y="4522878"/>
          <a:ext cx="4590756" cy="796742"/>
        </a:xfrm>
        <a:custGeom>
          <a:avLst/>
          <a:gdLst/>
          <a:ahLst/>
          <a:cxnLst/>
          <a:rect l="0" t="0" r="0" b="0"/>
          <a:pathLst>
            <a:path>
              <a:moveTo>
                <a:pt x="4590756" y="0"/>
              </a:moveTo>
              <a:lnTo>
                <a:pt x="4590756" y="398371"/>
              </a:lnTo>
              <a:lnTo>
                <a:pt x="0" y="398371"/>
              </a:lnTo>
              <a:lnTo>
                <a:pt x="0" y="796742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8A2CCC-4A5C-4F47-AFC2-7A771E9A28BC}">
      <dsp:nvSpPr>
        <dsp:cNvPr id="0" name=""/>
        <dsp:cNvSpPr/>
      </dsp:nvSpPr>
      <dsp:spPr>
        <a:xfrm>
          <a:off x="5540131" y="2625871"/>
          <a:ext cx="1897006" cy="189700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37DDBF-88A4-49B1-BAAF-D2E875E9255B}">
      <dsp:nvSpPr>
        <dsp:cNvPr id="0" name=""/>
        <dsp:cNvSpPr/>
      </dsp:nvSpPr>
      <dsp:spPr>
        <a:xfrm>
          <a:off x="5540131" y="2625871"/>
          <a:ext cx="1897006" cy="189700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521C9-E460-465D-B68B-3DF802C836C0}">
      <dsp:nvSpPr>
        <dsp:cNvPr id="0" name=""/>
        <dsp:cNvSpPr/>
      </dsp:nvSpPr>
      <dsp:spPr>
        <a:xfrm>
          <a:off x="4591628" y="2967332"/>
          <a:ext cx="3794013" cy="12140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>
              <a:latin typeface="Roller" panose="020B0604020202020204" charset="0"/>
            </a:rPr>
            <a:t>Project parts</a:t>
          </a:r>
        </a:p>
      </dsp:txBody>
      <dsp:txXfrm>
        <a:off x="4591628" y="2967332"/>
        <a:ext cx="3794013" cy="1214084"/>
      </dsp:txXfrm>
    </dsp:sp>
    <dsp:sp modelId="{957012D3-EE51-4161-91C4-86EFA90D96B8}">
      <dsp:nvSpPr>
        <dsp:cNvPr id="0" name=""/>
        <dsp:cNvSpPr/>
      </dsp:nvSpPr>
      <dsp:spPr>
        <a:xfrm>
          <a:off x="949374" y="5319620"/>
          <a:ext cx="1897006" cy="189700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EBBC6-E1B1-468B-AEB2-7CD8DB56DD7E}">
      <dsp:nvSpPr>
        <dsp:cNvPr id="0" name=""/>
        <dsp:cNvSpPr/>
      </dsp:nvSpPr>
      <dsp:spPr>
        <a:xfrm>
          <a:off x="949374" y="5319620"/>
          <a:ext cx="1897006" cy="189700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41CA54-01FE-4DD2-AEB8-02C4B71F5386}">
      <dsp:nvSpPr>
        <dsp:cNvPr id="0" name=""/>
        <dsp:cNvSpPr/>
      </dsp:nvSpPr>
      <dsp:spPr>
        <a:xfrm>
          <a:off x="871" y="5661082"/>
          <a:ext cx="3794013" cy="12140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>
              <a:latin typeface="Roller" panose="020B0604020202020204" charset="0"/>
            </a:rPr>
            <a:t>Backoffice</a:t>
          </a:r>
        </a:p>
      </dsp:txBody>
      <dsp:txXfrm>
        <a:off x="871" y="5661082"/>
        <a:ext cx="3794013" cy="1214084"/>
      </dsp:txXfrm>
    </dsp:sp>
    <dsp:sp modelId="{FC9A94A4-22FC-4A62-9539-22E3C4192CFC}">
      <dsp:nvSpPr>
        <dsp:cNvPr id="0" name=""/>
        <dsp:cNvSpPr/>
      </dsp:nvSpPr>
      <dsp:spPr>
        <a:xfrm>
          <a:off x="5540131" y="5319620"/>
          <a:ext cx="1897006" cy="189700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0DD619-70CB-4B2D-8D45-5066520DE845}">
      <dsp:nvSpPr>
        <dsp:cNvPr id="0" name=""/>
        <dsp:cNvSpPr/>
      </dsp:nvSpPr>
      <dsp:spPr>
        <a:xfrm>
          <a:off x="5540131" y="5319620"/>
          <a:ext cx="1897006" cy="189700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AACA6-7B30-4302-9057-E534C584A745}">
      <dsp:nvSpPr>
        <dsp:cNvPr id="0" name=""/>
        <dsp:cNvSpPr/>
      </dsp:nvSpPr>
      <dsp:spPr>
        <a:xfrm>
          <a:off x="4591628" y="5661082"/>
          <a:ext cx="3794013" cy="12140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>
              <a:latin typeface="Roller" panose="020B0604020202020204" charset="0"/>
            </a:rPr>
            <a:t>Frontoffice</a:t>
          </a:r>
          <a:endParaRPr lang="fr-FR" sz="4200" kern="1200" dirty="0">
            <a:latin typeface="Roller" panose="020B0604020202020204" charset="0"/>
          </a:endParaRPr>
        </a:p>
      </dsp:txBody>
      <dsp:txXfrm>
        <a:off x="4591628" y="5661082"/>
        <a:ext cx="3794013" cy="1214084"/>
      </dsp:txXfrm>
    </dsp:sp>
    <dsp:sp modelId="{EA6918CF-E582-457B-B3F1-418D8FCD637A}">
      <dsp:nvSpPr>
        <dsp:cNvPr id="0" name=""/>
        <dsp:cNvSpPr/>
      </dsp:nvSpPr>
      <dsp:spPr>
        <a:xfrm>
          <a:off x="10130888" y="5319620"/>
          <a:ext cx="1897006" cy="189700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22A13-7EB1-4331-A686-81D4524F3DC5}">
      <dsp:nvSpPr>
        <dsp:cNvPr id="0" name=""/>
        <dsp:cNvSpPr/>
      </dsp:nvSpPr>
      <dsp:spPr>
        <a:xfrm>
          <a:off x="10130888" y="5319620"/>
          <a:ext cx="1897006" cy="189700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8C489-B243-425B-ACC3-8B18AE3EA451}">
      <dsp:nvSpPr>
        <dsp:cNvPr id="0" name=""/>
        <dsp:cNvSpPr/>
      </dsp:nvSpPr>
      <dsp:spPr>
        <a:xfrm>
          <a:off x="9182384" y="5661082"/>
          <a:ext cx="3794013" cy="12140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>
              <a:latin typeface="Roller" panose="020B0604020202020204" charset="0"/>
            </a:rPr>
            <a:t>Backend</a:t>
          </a:r>
          <a:endParaRPr lang="fr-FR" sz="4200" kern="1200" dirty="0">
            <a:latin typeface="Roller" panose="020B0604020202020204" charset="0"/>
          </a:endParaRPr>
        </a:p>
      </dsp:txBody>
      <dsp:txXfrm>
        <a:off x="9182384" y="5661082"/>
        <a:ext cx="3794013" cy="12140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0E77E-ECA9-4C38-A6E1-CC62978B1C82}">
      <dsp:nvSpPr>
        <dsp:cNvPr id="0" name=""/>
        <dsp:cNvSpPr/>
      </dsp:nvSpPr>
      <dsp:spPr>
        <a:xfrm rot="5400000">
          <a:off x="-570271" y="1674619"/>
          <a:ext cx="2502763" cy="301510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C29BF-9D3A-4C00-A6F5-DE28DD8787CE}">
      <dsp:nvSpPr>
        <dsp:cNvPr id="0" name=""/>
        <dsp:cNvSpPr/>
      </dsp:nvSpPr>
      <dsp:spPr>
        <a:xfrm>
          <a:off x="6172" y="7839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/>
            <a:t>Express</a:t>
          </a:r>
        </a:p>
      </dsp:txBody>
      <dsp:txXfrm>
        <a:off x="65045" y="137272"/>
        <a:ext cx="3232373" cy="1892325"/>
      </dsp:txXfrm>
    </dsp:sp>
    <dsp:sp modelId="{91323B55-47C5-4EBC-905D-DAC8677468D0}">
      <dsp:nvSpPr>
        <dsp:cNvPr id="0" name=""/>
        <dsp:cNvSpPr/>
      </dsp:nvSpPr>
      <dsp:spPr>
        <a:xfrm rot="5400000">
          <a:off x="-570271" y="4187208"/>
          <a:ext cx="2502763" cy="301510"/>
        </a:xfrm>
        <a:prstGeom prst="rect">
          <a:avLst/>
        </a:prstGeom>
        <a:solidFill>
          <a:schemeClr val="accent2">
            <a:shade val="90000"/>
            <a:hueOff val="-10250"/>
            <a:satOff val="-1736"/>
            <a:lumOff val="80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872F4-0164-44EA-82C0-91DDBC213A6F}">
      <dsp:nvSpPr>
        <dsp:cNvPr id="0" name=""/>
        <dsp:cNvSpPr/>
      </dsp:nvSpPr>
      <dsp:spPr>
        <a:xfrm>
          <a:off x="6172" y="259098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9219"/>
            <a:satOff val="-1869"/>
            <a:lumOff val="102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 err="1"/>
            <a:t>Mongoose</a:t>
          </a:r>
          <a:endParaRPr lang="fr-FR" sz="5100" kern="1200" dirty="0"/>
        </a:p>
      </dsp:txBody>
      <dsp:txXfrm>
        <a:off x="65045" y="2649862"/>
        <a:ext cx="3232373" cy="1892325"/>
      </dsp:txXfrm>
    </dsp:sp>
    <dsp:sp modelId="{7DF33F43-F94A-4468-A151-385369B1E66C}">
      <dsp:nvSpPr>
        <dsp:cNvPr id="0" name=""/>
        <dsp:cNvSpPr/>
      </dsp:nvSpPr>
      <dsp:spPr>
        <a:xfrm>
          <a:off x="686022" y="5443503"/>
          <a:ext cx="4445832" cy="301510"/>
        </a:xfrm>
        <a:prstGeom prst="rect">
          <a:avLst/>
        </a:prstGeom>
        <a:solidFill>
          <a:schemeClr val="accent2">
            <a:shade val="90000"/>
            <a:hueOff val="-20501"/>
            <a:satOff val="-3472"/>
            <a:lumOff val="160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E70B1-2750-47CF-BA97-EC234ABFEDBB}">
      <dsp:nvSpPr>
        <dsp:cNvPr id="0" name=""/>
        <dsp:cNvSpPr/>
      </dsp:nvSpPr>
      <dsp:spPr>
        <a:xfrm>
          <a:off x="6172" y="5103578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18437"/>
            <a:satOff val="-3737"/>
            <a:lumOff val="205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 err="1"/>
            <a:t>Multer</a:t>
          </a:r>
          <a:endParaRPr lang="fr-FR" sz="5100" kern="1200" dirty="0"/>
        </a:p>
      </dsp:txBody>
      <dsp:txXfrm>
        <a:off x="65045" y="5162451"/>
        <a:ext cx="3232373" cy="1892325"/>
      </dsp:txXfrm>
    </dsp:sp>
    <dsp:sp modelId="{4F3D8E05-2B3B-4EEA-9A98-E7BE33B79472}">
      <dsp:nvSpPr>
        <dsp:cNvPr id="0" name=""/>
        <dsp:cNvSpPr/>
      </dsp:nvSpPr>
      <dsp:spPr>
        <a:xfrm rot="16200000">
          <a:off x="3885387" y="4187208"/>
          <a:ext cx="2502763" cy="301510"/>
        </a:xfrm>
        <a:prstGeom prst="rect">
          <a:avLst/>
        </a:prstGeom>
        <a:solidFill>
          <a:schemeClr val="accent2">
            <a:shade val="90000"/>
            <a:hueOff val="-30751"/>
            <a:satOff val="-5208"/>
            <a:lumOff val="240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28D90-D289-4C03-8164-87E431C4792C}">
      <dsp:nvSpPr>
        <dsp:cNvPr id="0" name=""/>
        <dsp:cNvSpPr/>
      </dsp:nvSpPr>
      <dsp:spPr>
        <a:xfrm>
          <a:off x="4461831" y="5103578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27656"/>
            <a:satOff val="-5606"/>
            <a:lumOff val="308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 err="1"/>
            <a:t>MongoDB</a:t>
          </a:r>
          <a:endParaRPr lang="fr-FR" sz="5100" kern="1200" dirty="0"/>
        </a:p>
      </dsp:txBody>
      <dsp:txXfrm>
        <a:off x="4520704" y="5162451"/>
        <a:ext cx="3232373" cy="1892325"/>
      </dsp:txXfrm>
    </dsp:sp>
    <dsp:sp modelId="{DD63991E-8713-4D71-984E-7123D0670E2C}">
      <dsp:nvSpPr>
        <dsp:cNvPr id="0" name=""/>
        <dsp:cNvSpPr/>
      </dsp:nvSpPr>
      <dsp:spPr>
        <a:xfrm rot="16200000">
          <a:off x="3885387" y="1674619"/>
          <a:ext cx="2502763" cy="301510"/>
        </a:xfrm>
        <a:prstGeom prst="rect">
          <a:avLst/>
        </a:prstGeom>
        <a:solidFill>
          <a:schemeClr val="accent2">
            <a:shade val="90000"/>
            <a:hueOff val="-41001"/>
            <a:satOff val="-6944"/>
            <a:lumOff val="321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DFDAB-CFD0-4A5B-900E-CC2A3B5B3982}">
      <dsp:nvSpPr>
        <dsp:cNvPr id="0" name=""/>
        <dsp:cNvSpPr/>
      </dsp:nvSpPr>
      <dsp:spPr>
        <a:xfrm>
          <a:off x="4461831" y="259098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6875"/>
            <a:satOff val="-7475"/>
            <a:lumOff val="411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/>
            <a:t>JWT</a:t>
          </a:r>
        </a:p>
      </dsp:txBody>
      <dsp:txXfrm>
        <a:off x="4520704" y="2649862"/>
        <a:ext cx="3232373" cy="1892325"/>
      </dsp:txXfrm>
    </dsp:sp>
    <dsp:sp modelId="{BFE83615-1B77-4DA8-A3D7-2C5A9CE3A9DB}">
      <dsp:nvSpPr>
        <dsp:cNvPr id="0" name=""/>
        <dsp:cNvSpPr/>
      </dsp:nvSpPr>
      <dsp:spPr>
        <a:xfrm>
          <a:off x="5141681" y="418324"/>
          <a:ext cx="4445832" cy="301510"/>
        </a:xfrm>
        <a:prstGeom prst="rect">
          <a:avLst/>
        </a:prstGeom>
        <a:solidFill>
          <a:schemeClr val="accent2">
            <a:shade val="90000"/>
            <a:hueOff val="-30751"/>
            <a:satOff val="-5208"/>
            <a:lumOff val="240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61120-E497-41C0-AE19-A628194BD903}">
      <dsp:nvSpPr>
        <dsp:cNvPr id="0" name=""/>
        <dsp:cNvSpPr/>
      </dsp:nvSpPr>
      <dsp:spPr>
        <a:xfrm>
          <a:off x="4461831" y="7839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6875"/>
            <a:satOff val="-7475"/>
            <a:lumOff val="411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 err="1"/>
            <a:t>React</a:t>
          </a:r>
          <a:endParaRPr lang="fr-FR" sz="5100" kern="1200" dirty="0"/>
        </a:p>
      </dsp:txBody>
      <dsp:txXfrm>
        <a:off x="4520704" y="137272"/>
        <a:ext cx="3232373" cy="1892325"/>
      </dsp:txXfrm>
    </dsp:sp>
    <dsp:sp modelId="{B85986DB-B23F-4B7A-A4B3-1DC096692E82}">
      <dsp:nvSpPr>
        <dsp:cNvPr id="0" name=""/>
        <dsp:cNvSpPr/>
      </dsp:nvSpPr>
      <dsp:spPr>
        <a:xfrm rot="5400000">
          <a:off x="8341045" y="1674619"/>
          <a:ext cx="2502763" cy="301510"/>
        </a:xfrm>
        <a:prstGeom prst="rect">
          <a:avLst/>
        </a:prstGeom>
        <a:solidFill>
          <a:schemeClr val="accent2">
            <a:shade val="90000"/>
            <a:hueOff val="-20501"/>
            <a:satOff val="-3472"/>
            <a:lumOff val="160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DA2E7-A1C7-41C5-BBD6-B1382FF25FB2}">
      <dsp:nvSpPr>
        <dsp:cNvPr id="0" name=""/>
        <dsp:cNvSpPr/>
      </dsp:nvSpPr>
      <dsp:spPr>
        <a:xfrm>
          <a:off x="8917490" y="7839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27656"/>
            <a:satOff val="-5606"/>
            <a:lumOff val="308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/>
            <a:t>MUI</a:t>
          </a:r>
        </a:p>
      </dsp:txBody>
      <dsp:txXfrm>
        <a:off x="8976363" y="137272"/>
        <a:ext cx="3232373" cy="1892325"/>
      </dsp:txXfrm>
    </dsp:sp>
    <dsp:sp modelId="{57AAE325-ABAB-4D8F-B28B-BD0A72DB77FF}">
      <dsp:nvSpPr>
        <dsp:cNvPr id="0" name=""/>
        <dsp:cNvSpPr/>
      </dsp:nvSpPr>
      <dsp:spPr>
        <a:xfrm rot="5400000">
          <a:off x="8341045" y="4187208"/>
          <a:ext cx="2502763" cy="301510"/>
        </a:xfrm>
        <a:prstGeom prst="rect">
          <a:avLst/>
        </a:prstGeom>
        <a:solidFill>
          <a:schemeClr val="accent2">
            <a:shade val="90000"/>
            <a:hueOff val="-10250"/>
            <a:satOff val="-1736"/>
            <a:lumOff val="80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B3B27-77DE-4679-8893-B22B976D6658}">
      <dsp:nvSpPr>
        <dsp:cNvPr id="0" name=""/>
        <dsp:cNvSpPr/>
      </dsp:nvSpPr>
      <dsp:spPr>
        <a:xfrm>
          <a:off x="8917490" y="2590989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18437"/>
            <a:satOff val="-3737"/>
            <a:lumOff val="205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/>
            <a:t>Vite</a:t>
          </a:r>
        </a:p>
      </dsp:txBody>
      <dsp:txXfrm>
        <a:off x="8976363" y="2649862"/>
        <a:ext cx="3232373" cy="1892325"/>
      </dsp:txXfrm>
    </dsp:sp>
    <dsp:sp modelId="{29ABDD8A-8C4D-4732-96FF-26D91EB66D02}">
      <dsp:nvSpPr>
        <dsp:cNvPr id="0" name=""/>
        <dsp:cNvSpPr/>
      </dsp:nvSpPr>
      <dsp:spPr>
        <a:xfrm>
          <a:off x="8917490" y="5103578"/>
          <a:ext cx="3350119" cy="201007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9219"/>
            <a:satOff val="-1869"/>
            <a:lumOff val="102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 err="1"/>
            <a:t>Redux</a:t>
          </a:r>
          <a:endParaRPr lang="fr-FR" sz="5100" kern="1200" dirty="0"/>
        </a:p>
      </dsp:txBody>
      <dsp:txXfrm>
        <a:off x="8976363" y="5162451"/>
        <a:ext cx="3232373" cy="1892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8328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94799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76996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14124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4856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2465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5" Type="http://schemas.openxmlformats.org/officeDocument/2006/relationships/image" Target="../media/image7.svg"/><Relationship Id="rId10" Type="http://schemas.microsoft.com/office/2007/relationships/diagramDrawing" Target="../diagrams/drawing4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3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3.png"/><Relationship Id="rId7" Type="http://schemas.openxmlformats.org/officeDocument/2006/relationships/image" Target="../media/image19.sv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7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6.png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.png"/><Relationship Id="rId7" Type="http://schemas.openxmlformats.org/officeDocument/2006/relationships/image" Target="../media/image22.sv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7.sv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6.png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5.svg"/><Relationship Id="rId7" Type="http://schemas.openxmlformats.org/officeDocument/2006/relationships/diagramLayout" Target="../diagrams/layout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17.svg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" b="-3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816593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687895">
            <a:off x="5758989" y="3507204"/>
            <a:ext cx="8229600" cy="9625263"/>
          </a:xfrm>
          <a:custGeom>
            <a:avLst/>
            <a:gdLst/>
            <a:ahLst/>
            <a:cxnLst/>
            <a:rect l="l" t="t" r="r" b="b"/>
            <a:pathLst>
              <a:path w="8229600" h="9625263">
                <a:moveTo>
                  <a:pt x="0" y="0"/>
                </a:moveTo>
                <a:lnTo>
                  <a:pt x="8229600" y="0"/>
                </a:lnTo>
                <a:lnTo>
                  <a:pt x="8229600" y="9625264"/>
                </a:lnTo>
                <a:lnTo>
                  <a:pt x="0" y="9625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12255" y="4609223"/>
            <a:ext cx="4463490" cy="5426735"/>
          </a:xfrm>
          <a:custGeom>
            <a:avLst/>
            <a:gdLst/>
            <a:ahLst/>
            <a:cxnLst/>
            <a:rect l="l" t="t" r="r" b="b"/>
            <a:pathLst>
              <a:path w="4463490" h="5426735">
                <a:moveTo>
                  <a:pt x="0" y="0"/>
                </a:moveTo>
                <a:lnTo>
                  <a:pt x="4463490" y="0"/>
                </a:lnTo>
                <a:lnTo>
                  <a:pt x="4463490" y="5426735"/>
                </a:lnTo>
                <a:lnTo>
                  <a:pt x="0" y="54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-4" y="2406142"/>
            <a:ext cx="14097004" cy="1372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10685" u="sng" dirty="0">
                <a:solidFill>
                  <a:srgbClr val="FFFFFF"/>
                </a:solidFill>
                <a:latin typeface="Roller"/>
              </a:rPr>
              <a:t>Final MERN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63600" y="2397696"/>
            <a:ext cx="4267404" cy="155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70"/>
              </a:lnSpc>
              <a:spcBef>
                <a:spcPct val="0"/>
              </a:spcBef>
            </a:pPr>
            <a:r>
              <a:rPr lang="en-US" sz="10270" u="sng" dirty="0">
                <a:solidFill>
                  <a:srgbClr val="FF4200"/>
                </a:solidFill>
                <a:latin typeface="Roller"/>
              </a:rPr>
              <a:t>2023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53005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449460" y="8573074"/>
            <a:ext cx="357635" cy="357635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948747" y="4785865"/>
            <a:ext cx="357635" cy="357635"/>
            <a:chOff x="0" y="0"/>
            <a:chExt cx="357632" cy="3576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1196927" y="6743547"/>
            <a:ext cx="357635" cy="357635"/>
            <a:chOff x="0" y="0"/>
            <a:chExt cx="357632" cy="3576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0462301" y="9162893"/>
            <a:ext cx="357635" cy="357635"/>
            <a:chOff x="0" y="0"/>
            <a:chExt cx="357632" cy="3576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ZoneTexte 28"/>
          <p:cNvSpPr txBox="1"/>
          <p:nvPr/>
        </p:nvSpPr>
        <p:spPr>
          <a:xfrm>
            <a:off x="15526845" y="8997308"/>
            <a:ext cx="204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13/12/2023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09924" y="611322"/>
            <a:ext cx="7675442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4000" dirty="0" err="1">
                <a:latin typeface="Roller" panose="020B0604020202020204" charset="0"/>
              </a:rPr>
              <a:t>Screenshots</a:t>
            </a:r>
            <a:r>
              <a:rPr lang="fr-FR" sz="4000" dirty="0">
                <a:latin typeface="Roller" panose="020B0604020202020204" charset="0"/>
              </a:rPr>
              <a:t> of Interfaces </a:t>
            </a:r>
            <a:endParaRPr lang="en-US" sz="4000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59" y="1979261"/>
            <a:ext cx="14776704" cy="80902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349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78247" y="611322"/>
            <a:ext cx="7807119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4000" dirty="0" err="1">
                <a:latin typeface="Roller" panose="020B0604020202020204" charset="0"/>
              </a:rPr>
              <a:t>Screenshots</a:t>
            </a:r>
            <a:r>
              <a:rPr lang="fr-FR" sz="4000" dirty="0">
                <a:latin typeface="Roller" panose="020B0604020202020204" charset="0"/>
              </a:rPr>
              <a:t> of Interfaces </a:t>
            </a:r>
            <a:endParaRPr lang="en-US" sz="4000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311" y="1979261"/>
            <a:ext cx="12801600" cy="77569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33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527" y="107065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7283944" y="4964682"/>
            <a:ext cx="357635" cy="357635"/>
            <a:chOff x="0" y="0"/>
            <a:chExt cx="357632" cy="357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11527" y="3357208"/>
            <a:ext cx="357635" cy="357635"/>
            <a:chOff x="0" y="0"/>
            <a:chExt cx="357632" cy="3576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73170" y="9077550"/>
            <a:ext cx="188752" cy="188752"/>
            <a:chOff x="0" y="0"/>
            <a:chExt cx="357632" cy="3576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446638" y="6643913"/>
            <a:ext cx="357635" cy="357635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7462761" y="9551388"/>
            <a:ext cx="19359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68770" y="1024844"/>
            <a:ext cx="11301294" cy="5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6"/>
              </a:lnSpc>
              <a:spcBef>
                <a:spcPct val="0"/>
              </a:spcBef>
            </a:pPr>
            <a:r>
              <a:rPr lang="en-US" sz="3569" spc="355" dirty="0">
                <a:solidFill>
                  <a:srgbClr val="FF0000"/>
                </a:solidFill>
                <a:latin typeface="Roller"/>
              </a:rPr>
              <a:t>Technologies used </a:t>
            </a:r>
          </a:p>
        </p:txBody>
      </p:sp>
      <p:graphicFrame>
        <p:nvGraphicFramePr>
          <p:cNvPr id="25" name="Diagramme 24"/>
          <p:cNvGraphicFramePr/>
          <p:nvPr>
            <p:extLst>
              <p:ext uri="{D42A27DB-BD31-4B8C-83A1-F6EECF244321}">
                <p14:modId xmlns:p14="http://schemas.microsoft.com/office/powerpoint/2010/main" val="3423454169"/>
              </p:ext>
            </p:extLst>
          </p:nvPr>
        </p:nvGraphicFramePr>
        <p:xfrm>
          <a:off x="3437326" y="2851065"/>
          <a:ext cx="12273783" cy="7192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CCC29BF-9D3A-4C00-A6F5-DE28DD8787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B80E77E-ECA9-4C38-A6E1-CC62978B1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075872F4-0164-44EA-82C0-91DDBC213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1323B55-47C5-4EBC-905D-DAC867746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B4E70B1-2750-47CF-BA97-EC234ABFE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DF33F43-F94A-4468-A151-385369B1E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6028D90-D289-4C03-8164-87E431C47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F3D8E05-2B3B-4EEA-9A98-E7BE33B794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139DFDAB-CFD0-4A5B-900E-CC2A3B5B3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D63991E-8713-4D71-984E-7123D0670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FD861120-E497-41C0-AE19-A628194BD9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FE83615-1B77-4DA8-A3D7-2C5A9CE3A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57DA2E7-A1C7-41C5-BBD6-B1382FF25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85986DB-B23F-4B7A-A4B3-1DC096692E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62B3B27-77DE-4679-8893-B22B976D6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7AAE325-ABAB-4D8F-B28B-BD0A72DB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29ABDD8A-8C4D-4732-96FF-26D91EB66D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208" y="1977033"/>
            <a:ext cx="17618079" cy="8119467"/>
            <a:chOff x="0" y="0"/>
            <a:chExt cx="2941350" cy="116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1350" cy="1163565"/>
            </a:xfrm>
            <a:custGeom>
              <a:avLst/>
              <a:gdLst/>
              <a:ahLst/>
              <a:cxnLst/>
              <a:rect l="l" t="t" r="r" b="b"/>
              <a:pathLst>
                <a:path w="2941350" h="1163565">
                  <a:moveTo>
                    <a:pt x="35355" y="0"/>
                  </a:moveTo>
                  <a:lnTo>
                    <a:pt x="2905995" y="0"/>
                  </a:lnTo>
                  <a:cubicBezTo>
                    <a:pt x="2915372" y="0"/>
                    <a:pt x="2924365" y="3725"/>
                    <a:pt x="2930995" y="10355"/>
                  </a:cubicBezTo>
                  <a:cubicBezTo>
                    <a:pt x="2937625" y="16985"/>
                    <a:pt x="2941350" y="25978"/>
                    <a:pt x="2941350" y="35355"/>
                  </a:cubicBezTo>
                  <a:lnTo>
                    <a:pt x="2941350" y="1128210"/>
                  </a:lnTo>
                  <a:cubicBezTo>
                    <a:pt x="2941350" y="1147736"/>
                    <a:pt x="2925521" y="1163565"/>
                    <a:pt x="2905995" y="1163565"/>
                  </a:cubicBezTo>
                  <a:lnTo>
                    <a:pt x="35355" y="1163565"/>
                  </a:lnTo>
                  <a:cubicBezTo>
                    <a:pt x="25978" y="1163565"/>
                    <a:pt x="16985" y="1159840"/>
                    <a:pt x="10355" y="1153210"/>
                  </a:cubicBezTo>
                  <a:cubicBezTo>
                    <a:pt x="3725" y="1146579"/>
                    <a:pt x="0" y="1137587"/>
                    <a:pt x="0" y="1128210"/>
                  </a:cubicBezTo>
                  <a:lnTo>
                    <a:pt x="0" y="35355"/>
                  </a:lnTo>
                  <a:cubicBezTo>
                    <a:pt x="0" y="25978"/>
                    <a:pt x="3725" y="16985"/>
                    <a:pt x="10355" y="10355"/>
                  </a:cubicBezTo>
                  <a:cubicBezTo>
                    <a:pt x="16985" y="3725"/>
                    <a:pt x="25978" y="0"/>
                    <a:pt x="35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941350" cy="124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14800" y="982786"/>
            <a:ext cx="11049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Architecture of Backend and frontend </a:t>
            </a:r>
          </a:p>
        </p:txBody>
      </p:sp>
      <p:sp>
        <p:nvSpPr>
          <p:cNvPr id="8" name="Freeform 8"/>
          <p:cNvSpPr/>
          <p:nvPr/>
        </p:nvSpPr>
        <p:spPr>
          <a:xfrm>
            <a:off x="14879003" y="-123748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064998" y="194072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25209" y="1221633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46" y="2086891"/>
            <a:ext cx="17254754" cy="77961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81766" y="2236367"/>
            <a:ext cx="12753433" cy="7293270"/>
            <a:chOff x="0" y="0"/>
            <a:chExt cx="4777427" cy="21674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7427" cy="2167454"/>
            </a:xfrm>
            <a:custGeom>
              <a:avLst/>
              <a:gdLst/>
              <a:ahLst/>
              <a:cxnLst/>
              <a:rect l="l" t="t" r="r" b="b"/>
              <a:pathLst>
                <a:path w="4777427" h="2167454">
                  <a:moveTo>
                    <a:pt x="21488" y="0"/>
                  </a:moveTo>
                  <a:lnTo>
                    <a:pt x="4755939" y="0"/>
                  </a:lnTo>
                  <a:cubicBezTo>
                    <a:pt x="4767807" y="0"/>
                    <a:pt x="4777427" y="9621"/>
                    <a:pt x="4777427" y="21488"/>
                  </a:cubicBezTo>
                  <a:lnTo>
                    <a:pt x="4777427" y="2145966"/>
                  </a:lnTo>
                  <a:cubicBezTo>
                    <a:pt x="4777427" y="2151665"/>
                    <a:pt x="4775163" y="2157130"/>
                    <a:pt x="4771133" y="2161160"/>
                  </a:cubicBezTo>
                  <a:cubicBezTo>
                    <a:pt x="4767104" y="2165190"/>
                    <a:pt x="4761638" y="2167454"/>
                    <a:pt x="4755939" y="2167454"/>
                  </a:cubicBezTo>
                  <a:lnTo>
                    <a:pt x="21488" y="2167454"/>
                  </a:lnTo>
                  <a:cubicBezTo>
                    <a:pt x="15789" y="2167454"/>
                    <a:pt x="10323" y="2165190"/>
                    <a:pt x="6294" y="2161160"/>
                  </a:cubicBezTo>
                  <a:cubicBezTo>
                    <a:pt x="2264" y="2157130"/>
                    <a:pt x="0" y="2151665"/>
                    <a:pt x="0" y="2145966"/>
                  </a:cubicBezTo>
                  <a:lnTo>
                    <a:pt x="0" y="21488"/>
                  </a:lnTo>
                  <a:cubicBezTo>
                    <a:pt x="0" y="15789"/>
                    <a:pt x="2264" y="10323"/>
                    <a:pt x="6294" y="6294"/>
                  </a:cubicBezTo>
                  <a:cubicBezTo>
                    <a:pt x="10323" y="2264"/>
                    <a:pt x="15789" y="0"/>
                    <a:pt x="214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42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777427" cy="2234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868770" y="764853"/>
            <a:ext cx="12213961" cy="6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800" dirty="0">
                <a:solidFill>
                  <a:schemeClr val="bg1"/>
                </a:solidFill>
                <a:latin typeface="Roller"/>
              </a:rPr>
              <a:t>Architecture of Backend and frontend 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473055" y="9421632"/>
            <a:ext cx="357635" cy="357635"/>
            <a:chOff x="0" y="0"/>
            <a:chExt cx="357632" cy="3576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11527" y="3357208"/>
            <a:ext cx="357635" cy="357635"/>
            <a:chOff x="0" y="0"/>
            <a:chExt cx="357632" cy="3576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270926" y="6413320"/>
            <a:ext cx="188752" cy="188752"/>
            <a:chOff x="0" y="0"/>
            <a:chExt cx="357632" cy="3576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807988" y="2744160"/>
            <a:ext cx="357635" cy="357635"/>
            <a:chOff x="0" y="0"/>
            <a:chExt cx="357632" cy="3576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Freeform 26"/>
          <p:cNvSpPr/>
          <p:nvPr/>
        </p:nvSpPr>
        <p:spPr>
          <a:xfrm rot="-5400000">
            <a:off x="13482828" y="4616460"/>
            <a:ext cx="7315200" cy="2295144"/>
          </a:xfrm>
          <a:custGeom>
            <a:avLst/>
            <a:gdLst/>
            <a:ahLst/>
            <a:cxnLst/>
            <a:rect l="l" t="t" r="r" b="b"/>
            <a:pathLst>
              <a:path w="7315200" h="2295144">
                <a:moveTo>
                  <a:pt x="0" y="0"/>
                </a:moveTo>
                <a:lnTo>
                  <a:pt x="7315200" y="0"/>
                </a:lnTo>
                <a:lnTo>
                  <a:pt x="7315200" y="2295144"/>
                </a:lnTo>
                <a:lnTo>
                  <a:pt x="0" y="2295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9609975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462761" y="9551388"/>
            <a:ext cx="18383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4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245" y="2370816"/>
            <a:ext cx="12492173" cy="70243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10200" y="4765191"/>
            <a:ext cx="7807119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9600" dirty="0">
                <a:latin typeface="Roller" panose="020B0604020202020204" charset="0"/>
              </a:rPr>
              <a:t>LIVE DEMO </a:t>
            </a:r>
            <a:endParaRPr lang="en-US" sz="9600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  <p:extLst>
      <p:ext uri="{BB962C8B-B14F-4D97-AF65-F5344CB8AC3E}">
        <p14:creationId xmlns:p14="http://schemas.microsoft.com/office/powerpoint/2010/main" val="272426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54300" y="933450"/>
            <a:ext cx="7807119" cy="77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6000" dirty="0">
                <a:latin typeface="Roller" panose="020B0604020202020204" charset="0"/>
              </a:rPr>
              <a:t>SNIPPETS</a:t>
            </a:r>
            <a:endParaRPr lang="en-US" sz="6000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27" y="2558468"/>
            <a:ext cx="13283607" cy="69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2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2324945"/>
            <a:ext cx="17373600" cy="7619155"/>
            <a:chOff x="0" y="0"/>
            <a:chExt cx="2941350" cy="116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1350" cy="1163565"/>
            </a:xfrm>
            <a:custGeom>
              <a:avLst/>
              <a:gdLst/>
              <a:ahLst/>
              <a:cxnLst/>
              <a:rect l="l" t="t" r="r" b="b"/>
              <a:pathLst>
                <a:path w="2941350" h="1163565">
                  <a:moveTo>
                    <a:pt x="35355" y="0"/>
                  </a:moveTo>
                  <a:lnTo>
                    <a:pt x="2905995" y="0"/>
                  </a:lnTo>
                  <a:cubicBezTo>
                    <a:pt x="2915372" y="0"/>
                    <a:pt x="2924365" y="3725"/>
                    <a:pt x="2930995" y="10355"/>
                  </a:cubicBezTo>
                  <a:cubicBezTo>
                    <a:pt x="2937625" y="16985"/>
                    <a:pt x="2941350" y="25978"/>
                    <a:pt x="2941350" y="35355"/>
                  </a:cubicBezTo>
                  <a:lnTo>
                    <a:pt x="2941350" y="1128210"/>
                  </a:lnTo>
                  <a:cubicBezTo>
                    <a:pt x="2941350" y="1147736"/>
                    <a:pt x="2925521" y="1163565"/>
                    <a:pt x="2905995" y="1163565"/>
                  </a:cubicBezTo>
                  <a:lnTo>
                    <a:pt x="35355" y="1163565"/>
                  </a:lnTo>
                  <a:cubicBezTo>
                    <a:pt x="25978" y="1163565"/>
                    <a:pt x="16985" y="1159840"/>
                    <a:pt x="10355" y="1153210"/>
                  </a:cubicBezTo>
                  <a:cubicBezTo>
                    <a:pt x="3725" y="1146579"/>
                    <a:pt x="0" y="1137587"/>
                    <a:pt x="0" y="1128210"/>
                  </a:cubicBezTo>
                  <a:lnTo>
                    <a:pt x="0" y="35355"/>
                  </a:lnTo>
                  <a:cubicBezTo>
                    <a:pt x="0" y="25978"/>
                    <a:pt x="3725" y="16985"/>
                    <a:pt x="10355" y="10355"/>
                  </a:cubicBezTo>
                  <a:cubicBezTo>
                    <a:pt x="16985" y="3725"/>
                    <a:pt x="25978" y="0"/>
                    <a:pt x="35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941350" cy="124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77265" y="911417"/>
            <a:ext cx="9247552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C</a:t>
            </a:r>
            <a:r>
              <a:rPr lang="fr-FR" sz="4400" dirty="0">
                <a:latin typeface="Roller" panose="020B0604020202020204" charset="0"/>
              </a:rPr>
              <a:t>ode Structure and </a:t>
            </a:r>
            <a:r>
              <a:rPr lang="fr-FR" sz="4400" dirty="0" err="1">
                <a:latin typeface="Roller" panose="020B0604020202020204" charset="0"/>
              </a:rPr>
              <a:t>Snippets</a:t>
            </a:r>
            <a:endParaRPr lang="en-US" sz="4193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97651" y="-855345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7449800" y="9563100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76541" y="177156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003"/>
            <a:ext cx="17068800" cy="73566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2324945"/>
            <a:ext cx="17373600" cy="7619155"/>
            <a:chOff x="0" y="0"/>
            <a:chExt cx="2941350" cy="116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1350" cy="1163565"/>
            </a:xfrm>
            <a:custGeom>
              <a:avLst/>
              <a:gdLst/>
              <a:ahLst/>
              <a:cxnLst/>
              <a:rect l="l" t="t" r="r" b="b"/>
              <a:pathLst>
                <a:path w="2941350" h="1163565">
                  <a:moveTo>
                    <a:pt x="35355" y="0"/>
                  </a:moveTo>
                  <a:lnTo>
                    <a:pt x="2905995" y="0"/>
                  </a:lnTo>
                  <a:cubicBezTo>
                    <a:pt x="2915372" y="0"/>
                    <a:pt x="2924365" y="3725"/>
                    <a:pt x="2930995" y="10355"/>
                  </a:cubicBezTo>
                  <a:cubicBezTo>
                    <a:pt x="2937625" y="16985"/>
                    <a:pt x="2941350" y="25978"/>
                    <a:pt x="2941350" y="35355"/>
                  </a:cubicBezTo>
                  <a:lnTo>
                    <a:pt x="2941350" y="1128210"/>
                  </a:lnTo>
                  <a:cubicBezTo>
                    <a:pt x="2941350" y="1147736"/>
                    <a:pt x="2925521" y="1163565"/>
                    <a:pt x="2905995" y="1163565"/>
                  </a:cubicBezTo>
                  <a:lnTo>
                    <a:pt x="35355" y="1163565"/>
                  </a:lnTo>
                  <a:cubicBezTo>
                    <a:pt x="25978" y="1163565"/>
                    <a:pt x="16985" y="1159840"/>
                    <a:pt x="10355" y="1153210"/>
                  </a:cubicBezTo>
                  <a:cubicBezTo>
                    <a:pt x="3725" y="1146579"/>
                    <a:pt x="0" y="1137587"/>
                    <a:pt x="0" y="1128210"/>
                  </a:cubicBezTo>
                  <a:lnTo>
                    <a:pt x="0" y="35355"/>
                  </a:lnTo>
                  <a:cubicBezTo>
                    <a:pt x="0" y="25978"/>
                    <a:pt x="3725" y="16985"/>
                    <a:pt x="10355" y="10355"/>
                  </a:cubicBezTo>
                  <a:cubicBezTo>
                    <a:pt x="16985" y="3725"/>
                    <a:pt x="25978" y="0"/>
                    <a:pt x="35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941350" cy="124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77265" y="911417"/>
            <a:ext cx="9247552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C</a:t>
            </a:r>
            <a:r>
              <a:rPr lang="fr-FR" sz="4400" dirty="0">
                <a:latin typeface="Roller" panose="020B0604020202020204" charset="0"/>
              </a:rPr>
              <a:t>ode Structure and </a:t>
            </a:r>
            <a:r>
              <a:rPr lang="fr-FR" sz="4400" dirty="0" err="1">
                <a:latin typeface="Roller" panose="020B0604020202020204" charset="0"/>
              </a:rPr>
              <a:t>Snippets</a:t>
            </a:r>
            <a:endParaRPr lang="en-US" sz="4193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97651" y="-855345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7449800" y="9563100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76541" y="177156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002"/>
            <a:ext cx="17068800" cy="73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7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7727" y="3259455"/>
            <a:ext cx="13429923" cy="3027045"/>
            <a:chOff x="0" y="0"/>
            <a:chExt cx="2941350" cy="116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1350" cy="1163565"/>
            </a:xfrm>
            <a:custGeom>
              <a:avLst/>
              <a:gdLst/>
              <a:ahLst/>
              <a:cxnLst/>
              <a:rect l="l" t="t" r="r" b="b"/>
              <a:pathLst>
                <a:path w="2941350" h="1163565">
                  <a:moveTo>
                    <a:pt x="35355" y="0"/>
                  </a:moveTo>
                  <a:lnTo>
                    <a:pt x="2905995" y="0"/>
                  </a:lnTo>
                  <a:cubicBezTo>
                    <a:pt x="2915372" y="0"/>
                    <a:pt x="2924365" y="3725"/>
                    <a:pt x="2930995" y="10355"/>
                  </a:cubicBezTo>
                  <a:cubicBezTo>
                    <a:pt x="2937625" y="16985"/>
                    <a:pt x="2941350" y="25978"/>
                    <a:pt x="2941350" y="35355"/>
                  </a:cubicBezTo>
                  <a:lnTo>
                    <a:pt x="2941350" y="1128210"/>
                  </a:lnTo>
                  <a:cubicBezTo>
                    <a:pt x="2941350" y="1147736"/>
                    <a:pt x="2925521" y="1163565"/>
                    <a:pt x="2905995" y="1163565"/>
                  </a:cubicBezTo>
                  <a:lnTo>
                    <a:pt x="35355" y="1163565"/>
                  </a:lnTo>
                  <a:cubicBezTo>
                    <a:pt x="25978" y="1163565"/>
                    <a:pt x="16985" y="1159840"/>
                    <a:pt x="10355" y="1153210"/>
                  </a:cubicBezTo>
                  <a:cubicBezTo>
                    <a:pt x="3725" y="1146579"/>
                    <a:pt x="0" y="1137587"/>
                    <a:pt x="0" y="1128210"/>
                  </a:cubicBezTo>
                  <a:lnTo>
                    <a:pt x="0" y="35355"/>
                  </a:lnTo>
                  <a:cubicBezTo>
                    <a:pt x="0" y="25978"/>
                    <a:pt x="3725" y="16985"/>
                    <a:pt x="10355" y="10355"/>
                  </a:cubicBezTo>
                  <a:cubicBezTo>
                    <a:pt x="16985" y="3725"/>
                    <a:pt x="25978" y="0"/>
                    <a:pt x="35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941350" cy="124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39200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72016" y="804748"/>
            <a:ext cx="9247552" cy="68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 panose="020B0604020202020204" charset="0"/>
              </a:rPr>
              <a:t>After action review</a:t>
            </a:r>
          </a:p>
        </p:txBody>
      </p:sp>
      <p:sp>
        <p:nvSpPr>
          <p:cNvPr id="8" name="Freeform 8"/>
          <p:cNvSpPr/>
          <p:nvPr/>
        </p:nvSpPr>
        <p:spPr>
          <a:xfrm>
            <a:off x="15497651" y="-855345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7449800" y="9563100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76541" y="177156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ZoneTexte 6"/>
          <p:cNvSpPr txBox="1"/>
          <p:nvPr/>
        </p:nvSpPr>
        <p:spPr>
          <a:xfrm>
            <a:off x="2242498" y="3467100"/>
            <a:ext cx="13073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Obstacles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we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overcome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What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went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well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What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did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we</a:t>
            </a:r>
            <a:r>
              <a:rPr lang="fr-FR" sz="4000" dirty="0">
                <a:solidFill>
                  <a:srgbClr val="FF0000"/>
                </a:solidFill>
                <a:latin typeface="Roller" panose="020B0604020202020204" charset="0"/>
              </a:rPr>
              <a:t> </a:t>
            </a:r>
            <a:r>
              <a:rPr lang="fr-FR" sz="4000" dirty="0" err="1">
                <a:solidFill>
                  <a:srgbClr val="FF0000"/>
                </a:solidFill>
                <a:latin typeface="Roller" panose="020B0604020202020204" charset="0"/>
              </a:rPr>
              <a:t>learn</a:t>
            </a:r>
            <a:endParaRPr lang="fr-FR" sz="4000" dirty="0">
              <a:solidFill>
                <a:srgbClr val="FF0000"/>
              </a:solidFill>
              <a:latin typeface="Roll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  <a:latin typeface="Roller" panose="020B0604020202020204" charset="0"/>
              </a:rPr>
              <a:t>If we had to do it again, what would we change </a:t>
            </a:r>
            <a:endParaRPr lang="fr-FR" sz="4000" dirty="0">
              <a:solidFill>
                <a:srgbClr val="FF0000"/>
              </a:solidFill>
              <a:latin typeface="Roll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6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725592" y="2744160"/>
            <a:ext cx="1067416" cy="684481"/>
          </a:xfrm>
          <a:custGeom>
            <a:avLst/>
            <a:gdLst/>
            <a:ahLst/>
            <a:cxnLst/>
            <a:rect l="l" t="t" r="r" b="b"/>
            <a:pathLst>
              <a:path w="1067416" h="684481">
                <a:moveTo>
                  <a:pt x="0" y="0"/>
                </a:moveTo>
                <a:lnTo>
                  <a:pt x="1067416" y="0"/>
                </a:lnTo>
                <a:lnTo>
                  <a:pt x="1067416" y="684481"/>
                </a:lnTo>
                <a:lnTo>
                  <a:pt x="0" y="684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49864" y="120073"/>
            <a:ext cx="1928122" cy="1817255"/>
          </a:xfrm>
          <a:custGeom>
            <a:avLst/>
            <a:gdLst/>
            <a:ahLst/>
            <a:cxnLst/>
            <a:rect l="l" t="t" r="r" b="b"/>
            <a:pathLst>
              <a:path w="1928122" h="1817255">
                <a:moveTo>
                  <a:pt x="0" y="0"/>
                </a:moveTo>
                <a:lnTo>
                  <a:pt x="1928122" y="0"/>
                </a:lnTo>
                <a:lnTo>
                  <a:pt x="1928122" y="1817254"/>
                </a:lnTo>
                <a:lnTo>
                  <a:pt x="0" y="18172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48019" y="355422"/>
            <a:ext cx="673278" cy="673278"/>
          </a:xfrm>
          <a:custGeom>
            <a:avLst/>
            <a:gdLst/>
            <a:ahLst/>
            <a:cxnLst/>
            <a:rect l="l" t="t" r="r" b="b"/>
            <a:pathLst>
              <a:path w="673278" h="673278">
                <a:moveTo>
                  <a:pt x="0" y="0"/>
                </a:moveTo>
                <a:lnTo>
                  <a:pt x="673278" y="0"/>
                </a:lnTo>
                <a:lnTo>
                  <a:pt x="673278" y="673278"/>
                </a:lnTo>
                <a:lnTo>
                  <a:pt x="0" y="673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37019" y="2377706"/>
            <a:ext cx="12213961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6894" spc="426" dirty="0">
                <a:solidFill>
                  <a:srgbClr val="FF4200"/>
                </a:solidFill>
                <a:latin typeface="Roller"/>
              </a:rPr>
              <a:t>GROUP members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62761" y="9551388"/>
            <a:ext cx="1630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966021" y="4595681"/>
            <a:ext cx="14340779" cy="3367220"/>
            <a:chOff x="0" y="0"/>
            <a:chExt cx="5144851" cy="16939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44851" cy="1693935"/>
            </a:xfrm>
            <a:custGeom>
              <a:avLst/>
              <a:gdLst/>
              <a:ahLst/>
              <a:cxnLst/>
              <a:rect l="l" t="t" r="r" b="b"/>
              <a:pathLst>
                <a:path w="5144851" h="1693935">
                  <a:moveTo>
                    <a:pt x="19953" y="0"/>
                  </a:moveTo>
                  <a:lnTo>
                    <a:pt x="5124898" y="0"/>
                  </a:lnTo>
                  <a:cubicBezTo>
                    <a:pt x="5135918" y="0"/>
                    <a:pt x="5144851" y="8933"/>
                    <a:pt x="5144851" y="19953"/>
                  </a:cubicBezTo>
                  <a:lnTo>
                    <a:pt x="5144851" y="1673982"/>
                  </a:lnTo>
                  <a:cubicBezTo>
                    <a:pt x="5144851" y="1679274"/>
                    <a:pt x="5142749" y="1684349"/>
                    <a:pt x="5139007" y="1688091"/>
                  </a:cubicBezTo>
                  <a:cubicBezTo>
                    <a:pt x="5135265" y="1691833"/>
                    <a:pt x="5130190" y="1693935"/>
                    <a:pt x="5124898" y="1693935"/>
                  </a:cubicBezTo>
                  <a:lnTo>
                    <a:pt x="19953" y="1693935"/>
                  </a:lnTo>
                  <a:cubicBezTo>
                    <a:pt x="14661" y="1693935"/>
                    <a:pt x="9586" y="1691833"/>
                    <a:pt x="5844" y="1688091"/>
                  </a:cubicBezTo>
                  <a:cubicBezTo>
                    <a:pt x="2102" y="1684349"/>
                    <a:pt x="0" y="1679274"/>
                    <a:pt x="0" y="1673982"/>
                  </a:cubicBezTo>
                  <a:lnTo>
                    <a:pt x="0" y="19953"/>
                  </a:lnTo>
                  <a:cubicBezTo>
                    <a:pt x="0" y="14661"/>
                    <a:pt x="2102" y="9586"/>
                    <a:pt x="5844" y="5844"/>
                  </a:cubicBezTo>
                  <a:cubicBezTo>
                    <a:pt x="9586" y="2102"/>
                    <a:pt x="14661" y="0"/>
                    <a:pt x="19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5144851" cy="1760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471134" y="5173704"/>
            <a:ext cx="3807801" cy="1993284"/>
            <a:chOff x="0" y="0"/>
            <a:chExt cx="1326648" cy="3803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26648" cy="380331"/>
            </a:xfrm>
            <a:custGeom>
              <a:avLst/>
              <a:gdLst/>
              <a:ahLst/>
              <a:cxnLst/>
              <a:rect l="l" t="t" r="r" b="b"/>
              <a:pathLst>
                <a:path w="1326648" h="380331">
                  <a:moveTo>
                    <a:pt x="77381" y="0"/>
                  </a:moveTo>
                  <a:lnTo>
                    <a:pt x="1249267" y="0"/>
                  </a:lnTo>
                  <a:cubicBezTo>
                    <a:pt x="1292004" y="0"/>
                    <a:pt x="1326648" y="34645"/>
                    <a:pt x="1326648" y="77381"/>
                  </a:cubicBezTo>
                  <a:lnTo>
                    <a:pt x="1326648" y="302950"/>
                  </a:lnTo>
                  <a:cubicBezTo>
                    <a:pt x="1326648" y="323472"/>
                    <a:pt x="1318496" y="343155"/>
                    <a:pt x="1303984" y="357666"/>
                  </a:cubicBezTo>
                  <a:cubicBezTo>
                    <a:pt x="1289472" y="372178"/>
                    <a:pt x="1269790" y="380331"/>
                    <a:pt x="1249267" y="380331"/>
                  </a:cubicBezTo>
                  <a:lnTo>
                    <a:pt x="77381" y="380331"/>
                  </a:lnTo>
                  <a:cubicBezTo>
                    <a:pt x="56858" y="380331"/>
                    <a:pt x="37176" y="372178"/>
                    <a:pt x="22664" y="357666"/>
                  </a:cubicBezTo>
                  <a:cubicBezTo>
                    <a:pt x="8153" y="343155"/>
                    <a:pt x="0" y="323472"/>
                    <a:pt x="0" y="302950"/>
                  </a:cubicBezTo>
                  <a:lnTo>
                    <a:pt x="0" y="77381"/>
                  </a:lnTo>
                  <a:cubicBezTo>
                    <a:pt x="0" y="34645"/>
                    <a:pt x="34645" y="0"/>
                    <a:pt x="773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42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326648" cy="447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293090" y="5207558"/>
            <a:ext cx="3908310" cy="1959429"/>
            <a:chOff x="0" y="0"/>
            <a:chExt cx="1326648" cy="3803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26648" cy="380331"/>
            </a:xfrm>
            <a:custGeom>
              <a:avLst/>
              <a:gdLst/>
              <a:ahLst/>
              <a:cxnLst/>
              <a:rect l="l" t="t" r="r" b="b"/>
              <a:pathLst>
                <a:path w="1326648" h="380331">
                  <a:moveTo>
                    <a:pt x="77381" y="0"/>
                  </a:moveTo>
                  <a:lnTo>
                    <a:pt x="1249267" y="0"/>
                  </a:lnTo>
                  <a:cubicBezTo>
                    <a:pt x="1292004" y="0"/>
                    <a:pt x="1326648" y="34645"/>
                    <a:pt x="1326648" y="77381"/>
                  </a:cubicBezTo>
                  <a:lnTo>
                    <a:pt x="1326648" y="302950"/>
                  </a:lnTo>
                  <a:cubicBezTo>
                    <a:pt x="1326648" y="323472"/>
                    <a:pt x="1318496" y="343155"/>
                    <a:pt x="1303984" y="357666"/>
                  </a:cubicBezTo>
                  <a:cubicBezTo>
                    <a:pt x="1289472" y="372178"/>
                    <a:pt x="1269790" y="380331"/>
                    <a:pt x="1249267" y="380331"/>
                  </a:cubicBezTo>
                  <a:lnTo>
                    <a:pt x="77381" y="380331"/>
                  </a:lnTo>
                  <a:cubicBezTo>
                    <a:pt x="56858" y="380331"/>
                    <a:pt x="37176" y="372178"/>
                    <a:pt x="22664" y="357666"/>
                  </a:cubicBezTo>
                  <a:cubicBezTo>
                    <a:pt x="8153" y="343155"/>
                    <a:pt x="0" y="323472"/>
                    <a:pt x="0" y="302950"/>
                  </a:cubicBezTo>
                  <a:lnTo>
                    <a:pt x="0" y="77381"/>
                  </a:lnTo>
                  <a:cubicBezTo>
                    <a:pt x="0" y="34645"/>
                    <a:pt x="34645" y="0"/>
                    <a:pt x="773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4200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326648" cy="447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2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087425" y="5367519"/>
            <a:ext cx="2469237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3566" dirty="0">
                <a:solidFill>
                  <a:srgbClr val="FFFFFF"/>
                </a:solidFill>
              </a:rPr>
              <a:t>KOTBI Mohammed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72656" y="5401374"/>
            <a:ext cx="3142689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3566" dirty="0">
                <a:solidFill>
                  <a:srgbClr val="FFFFFF"/>
                </a:solidFill>
              </a:rPr>
              <a:t>CHARRAH    Hajar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118860" y="5172084"/>
            <a:ext cx="3806940" cy="1994904"/>
            <a:chOff x="0" y="0"/>
            <a:chExt cx="1326648" cy="3803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26648" cy="380331"/>
            </a:xfrm>
            <a:custGeom>
              <a:avLst/>
              <a:gdLst/>
              <a:ahLst/>
              <a:cxnLst/>
              <a:rect l="l" t="t" r="r" b="b"/>
              <a:pathLst>
                <a:path w="1326648" h="380331">
                  <a:moveTo>
                    <a:pt x="77381" y="0"/>
                  </a:moveTo>
                  <a:lnTo>
                    <a:pt x="1249267" y="0"/>
                  </a:lnTo>
                  <a:cubicBezTo>
                    <a:pt x="1292004" y="0"/>
                    <a:pt x="1326648" y="34645"/>
                    <a:pt x="1326648" y="77381"/>
                  </a:cubicBezTo>
                  <a:lnTo>
                    <a:pt x="1326648" y="302950"/>
                  </a:lnTo>
                  <a:cubicBezTo>
                    <a:pt x="1326648" y="323472"/>
                    <a:pt x="1318496" y="343155"/>
                    <a:pt x="1303984" y="357666"/>
                  </a:cubicBezTo>
                  <a:cubicBezTo>
                    <a:pt x="1289472" y="372178"/>
                    <a:pt x="1269790" y="380331"/>
                    <a:pt x="1249267" y="380331"/>
                  </a:cubicBezTo>
                  <a:lnTo>
                    <a:pt x="77381" y="380331"/>
                  </a:lnTo>
                  <a:cubicBezTo>
                    <a:pt x="56858" y="380331"/>
                    <a:pt x="37176" y="372178"/>
                    <a:pt x="22664" y="357666"/>
                  </a:cubicBezTo>
                  <a:cubicBezTo>
                    <a:pt x="8153" y="343155"/>
                    <a:pt x="0" y="323472"/>
                    <a:pt x="0" y="302950"/>
                  </a:cubicBezTo>
                  <a:lnTo>
                    <a:pt x="0" y="77381"/>
                  </a:lnTo>
                  <a:cubicBezTo>
                    <a:pt x="0" y="34645"/>
                    <a:pt x="34645" y="0"/>
                    <a:pt x="773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42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1326648" cy="447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2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344400" y="5365899"/>
            <a:ext cx="337689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3566" dirty="0">
                <a:solidFill>
                  <a:srgbClr val="FFFFFF"/>
                </a:solidFill>
              </a:rPr>
              <a:t>RERHAYE</a:t>
            </a:r>
          </a:p>
          <a:p>
            <a:pPr algn="ctr">
              <a:lnSpc>
                <a:spcPts val="4992"/>
              </a:lnSpc>
            </a:pPr>
            <a:r>
              <a:rPr lang="en-US" sz="3566" dirty="0">
                <a:solidFill>
                  <a:srgbClr val="FFFFFF"/>
                </a:solidFill>
              </a:rPr>
              <a:t>Mohammed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473055" y="9421632"/>
            <a:ext cx="357635" cy="357635"/>
            <a:chOff x="0" y="0"/>
            <a:chExt cx="357632" cy="357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5849410" y="4785865"/>
            <a:ext cx="357635" cy="357635"/>
            <a:chOff x="0" y="0"/>
            <a:chExt cx="357632" cy="3576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961378" y="671065"/>
            <a:ext cx="357635" cy="357635"/>
            <a:chOff x="0" y="0"/>
            <a:chExt cx="357632" cy="3576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491203" y="1028700"/>
            <a:ext cx="412899" cy="412899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312308" y="6602272"/>
            <a:ext cx="2975692" cy="2998178"/>
          </a:xfrm>
          <a:custGeom>
            <a:avLst/>
            <a:gdLst/>
            <a:ahLst/>
            <a:cxnLst/>
            <a:rect l="l" t="t" r="r" b="b"/>
            <a:pathLst>
              <a:path w="2975692" h="2998178">
                <a:moveTo>
                  <a:pt x="0" y="0"/>
                </a:moveTo>
                <a:lnTo>
                  <a:pt x="2975692" y="0"/>
                </a:lnTo>
                <a:lnTo>
                  <a:pt x="2975692" y="2998178"/>
                </a:lnTo>
                <a:lnTo>
                  <a:pt x="0" y="2998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289590" y="3532470"/>
            <a:ext cx="7708820" cy="321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4"/>
              </a:lnSpc>
            </a:pPr>
            <a:r>
              <a:rPr lang="en-US" sz="7924" u="sng" spc="483">
                <a:solidFill>
                  <a:srgbClr val="FFFFFF"/>
                </a:solidFill>
                <a:latin typeface="Roller"/>
              </a:rPr>
              <a:t>THANK YOU FOR YOUR</a:t>
            </a:r>
            <a:r>
              <a:rPr lang="en-US" sz="7924" u="sng" spc="483">
                <a:solidFill>
                  <a:srgbClr val="FF4200"/>
                </a:solidFill>
                <a:latin typeface="Roller"/>
              </a:rPr>
              <a:t> ATTENTION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462761" y="9551388"/>
            <a:ext cx="1630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9867" y="3274664"/>
            <a:ext cx="11935907" cy="5297836"/>
            <a:chOff x="0" y="0"/>
            <a:chExt cx="1108327" cy="1754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8327" cy="175489"/>
            </a:xfrm>
            <a:custGeom>
              <a:avLst/>
              <a:gdLst/>
              <a:ahLst/>
              <a:cxnLst/>
              <a:rect l="l" t="t" r="r" b="b"/>
              <a:pathLst>
                <a:path w="1108327" h="175489">
                  <a:moveTo>
                    <a:pt x="87744" y="0"/>
                  </a:moveTo>
                  <a:lnTo>
                    <a:pt x="1020582" y="0"/>
                  </a:lnTo>
                  <a:cubicBezTo>
                    <a:pt x="1043853" y="0"/>
                    <a:pt x="1066172" y="9244"/>
                    <a:pt x="1082627" y="25700"/>
                  </a:cubicBezTo>
                  <a:cubicBezTo>
                    <a:pt x="1099082" y="42155"/>
                    <a:pt x="1108327" y="64473"/>
                    <a:pt x="1108327" y="87744"/>
                  </a:cubicBezTo>
                  <a:lnTo>
                    <a:pt x="1108327" y="87744"/>
                  </a:lnTo>
                  <a:cubicBezTo>
                    <a:pt x="1108327" y="136204"/>
                    <a:pt x="1069042" y="175489"/>
                    <a:pt x="1020582" y="175489"/>
                  </a:cubicBezTo>
                  <a:lnTo>
                    <a:pt x="87744" y="175489"/>
                  </a:lnTo>
                  <a:cubicBezTo>
                    <a:pt x="64473" y="175489"/>
                    <a:pt x="42155" y="166244"/>
                    <a:pt x="25700" y="149789"/>
                  </a:cubicBezTo>
                  <a:cubicBezTo>
                    <a:pt x="9244" y="133334"/>
                    <a:pt x="0" y="111016"/>
                    <a:pt x="0" y="87744"/>
                  </a:cubicBezTo>
                  <a:lnTo>
                    <a:pt x="0" y="87744"/>
                  </a:lnTo>
                  <a:cubicBezTo>
                    <a:pt x="0" y="64473"/>
                    <a:pt x="9244" y="42155"/>
                    <a:pt x="25700" y="25700"/>
                  </a:cubicBezTo>
                  <a:cubicBezTo>
                    <a:pt x="42155" y="9244"/>
                    <a:pt x="64473" y="0"/>
                    <a:pt x="877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108327" cy="26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266488" y="14287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97651" y="-855345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812804" y="9344208"/>
            <a:ext cx="513983" cy="513983"/>
            <a:chOff x="0" y="0"/>
            <a:chExt cx="357632" cy="3576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609720" y="2946724"/>
            <a:ext cx="513983" cy="513983"/>
            <a:chOff x="0" y="0"/>
            <a:chExt cx="357632" cy="3576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2076616" y="1759332"/>
            <a:ext cx="517776" cy="517776"/>
            <a:chOff x="0" y="0"/>
            <a:chExt cx="357632" cy="35763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6371537" y="2990727"/>
            <a:ext cx="513983" cy="513983"/>
            <a:chOff x="0" y="0"/>
            <a:chExt cx="357632" cy="3576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107591" y="8730752"/>
            <a:ext cx="513983" cy="513983"/>
            <a:chOff x="0" y="0"/>
            <a:chExt cx="357632" cy="3576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4711791" y="6404249"/>
            <a:ext cx="513983" cy="513983"/>
            <a:chOff x="0" y="0"/>
            <a:chExt cx="357632" cy="35763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007677" y="738137"/>
            <a:ext cx="5879316" cy="674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Problem Overview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057163" y="3848523"/>
            <a:ext cx="10401314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dirty="0"/>
              <a:t>Organic products are gradually gaining a foothold in Moroccan supermarkets, but their availability is limited due to a scarcity of locally certified supplies. The demand for pesticide-free foods, produced in an environmentally friendly manner, is on the rise in Morocco, reflecting a growing preference for healthy eating. However, the country faces challenges in distribution and logistics, given the scarcity of specialized points of sale for organic products. The shift towards a healthier lifestyle has become more evident, particularly in the aftermath of the COVID-19 pandemic, prompting people to prioritize nutritious choices in their diets.</a:t>
            </a:r>
            <a:endParaRPr lang="en-US" sz="2400" spc="115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23813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15847" y="3265108"/>
            <a:ext cx="2221172" cy="2049032"/>
          </a:xfrm>
          <a:custGeom>
            <a:avLst/>
            <a:gdLst/>
            <a:ahLst/>
            <a:cxnLst/>
            <a:rect l="l" t="t" r="r" b="b"/>
            <a:pathLst>
              <a:path w="2221172" h="2049032">
                <a:moveTo>
                  <a:pt x="0" y="0"/>
                </a:moveTo>
                <a:lnTo>
                  <a:pt x="2221173" y="0"/>
                </a:lnTo>
                <a:lnTo>
                  <a:pt x="2221173" y="2049031"/>
                </a:lnTo>
                <a:lnTo>
                  <a:pt x="0" y="2049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178251" y="501092"/>
            <a:ext cx="12419892" cy="190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6894" spc="426" dirty="0">
                <a:solidFill>
                  <a:srgbClr val="FF4200"/>
                </a:solidFill>
                <a:latin typeface="Roller"/>
              </a:rPr>
              <a:t>PROPOSED SOLUTION AND THOUGHT PROCESS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62761" y="9551388"/>
            <a:ext cx="1630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7601" y="2811363"/>
            <a:ext cx="10363199" cy="750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9"/>
              </a:lnSpc>
              <a:spcBef>
                <a:spcPct val="0"/>
              </a:spcBef>
            </a:pPr>
            <a:r>
              <a:rPr lang="en-US" sz="3200" dirty="0">
                <a:solidFill>
                  <a:srgbClr val="FF0000"/>
                </a:solidFill>
                <a:latin typeface="Roller" panose="020B0604020202020204" charset="0"/>
              </a:rPr>
              <a:t>the thought process for our project:</a:t>
            </a: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rgbClr val="FF0000"/>
                </a:solidFill>
              </a:rPr>
              <a:t>Define</a:t>
            </a:r>
            <a:r>
              <a:rPr lang="fr-FR" sz="2800" b="1" dirty="0">
                <a:solidFill>
                  <a:srgbClr val="FF0000"/>
                </a:solidFill>
              </a:rPr>
              <a:t> the Objectives : </a:t>
            </a:r>
            <a:r>
              <a:rPr lang="en-US" sz="2800" dirty="0">
                <a:solidFill>
                  <a:schemeClr val="bg1"/>
                </a:solidFill>
              </a:rPr>
              <a:t>Identify the target audience and understand their needs and preferences.</a:t>
            </a:r>
            <a:endParaRPr lang="fr-FR" sz="28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rgbClr val="FF0000"/>
                </a:solidFill>
              </a:rPr>
              <a:t>Market</a:t>
            </a:r>
            <a:r>
              <a:rPr lang="fr-FR" sz="2800" b="1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Research</a:t>
            </a:r>
            <a:r>
              <a:rPr lang="fr-FR" sz="2800" b="1" dirty="0">
                <a:solidFill>
                  <a:srgbClr val="FF0000"/>
                </a:solidFill>
              </a:rPr>
              <a:t> : </a:t>
            </a:r>
            <a:r>
              <a:rPr lang="en-US" sz="2800" dirty="0">
                <a:solidFill>
                  <a:schemeClr val="bg1"/>
                </a:solidFill>
              </a:rPr>
              <a:t>products, eco-friendly packaging and sustainable practices.</a:t>
            </a:r>
            <a:endParaRPr lang="fr-FR" sz="28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FF0000"/>
                </a:solidFill>
              </a:rPr>
              <a:t>User </a:t>
            </a:r>
            <a:r>
              <a:rPr lang="fr-FR" sz="2800" b="1" dirty="0" err="1">
                <a:solidFill>
                  <a:srgbClr val="FF0000"/>
                </a:solidFill>
              </a:rPr>
              <a:t>Experience</a:t>
            </a:r>
            <a:r>
              <a:rPr lang="fr-FR" sz="2800" b="1" dirty="0">
                <a:solidFill>
                  <a:srgbClr val="FF0000"/>
                </a:solidFill>
              </a:rPr>
              <a:t> (UX) Design : </a:t>
            </a:r>
            <a:r>
              <a:rPr lang="en-US" sz="2800" dirty="0">
                <a:solidFill>
                  <a:schemeClr val="bg1"/>
                </a:solidFill>
              </a:rPr>
              <a:t>User-friendly interface with emphasis on easy navigation and a smooth shopping experience.</a:t>
            </a:r>
            <a:endParaRPr lang="fr-FR" sz="28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FF0000"/>
                </a:solidFill>
              </a:rPr>
              <a:t>Content </a:t>
            </a:r>
            <a:r>
              <a:rPr lang="fr-FR" sz="2800" b="1" dirty="0" err="1">
                <a:solidFill>
                  <a:srgbClr val="FF0000"/>
                </a:solidFill>
              </a:rPr>
              <a:t>Strategy</a:t>
            </a:r>
            <a:r>
              <a:rPr lang="fr-FR" sz="2800" b="1" dirty="0">
                <a:solidFill>
                  <a:srgbClr val="FF0000"/>
                </a:solidFill>
              </a:rPr>
              <a:t> : </a:t>
            </a:r>
            <a:r>
              <a:rPr lang="en-US" sz="2800" dirty="0">
                <a:solidFill>
                  <a:schemeClr val="bg1"/>
                </a:solidFill>
              </a:rPr>
              <a:t>Include product descriptions, user reviews, and educational content about organic living.</a:t>
            </a:r>
            <a:endParaRPr lang="fr-FR" sz="28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FF0000"/>
                </a:solidFill>
              </a:rPr>
              <a:t>E-commerce </a:t>
            </a:r>
            <a:r>
              <a:rPr lang="fr-FR" sz="2800" b="1" dirty="0" err="1">
                <a:solidFill>
                  <a:srgbClr val="FF0000"/>
                </a:solidFill>
              </a:rPr>
              <a:t>features</a:t>
            </a:r>
            <a:r>
              <a:rPr lang="fr-FR" sz="2800" b="1" dirty="0">
                <a:solidFill>
                  <a:srgbClr val="FF0000"/>
                </a:solidFill>
              </a:rPr>
              <a:t> : </a:t>
            </a:r>
            <a:r>
              <a:rPr lang="en-US" sz="2800" dirty="0">
                <a:solidFill>
                  <a:schemeClr val="bg1"/>
                </a:solidFill>
              </a:rPr>
              <a:t>Include features like a shopping cart, secure payment gateways, and order tracking.</a:t>
            </a:r>
            <a:endParaRPr lang="fr-FR" sz="28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ts val="44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FF0000"/>
                </a:solidFill>
              </a:rPr>
              <a:t>Visual Design : </a:t>
            </a:r>
            <a:r>
              <a:rPr lang="en-US" sz="2800" dirty="0">
                <a:solidFill>
                  <a:schemeClr val="bg1"/>
                </a:solidFill>
              </a:rPr>
              <a:t>Choose a clean, visually appealing design that aligns with the organic and eco-friendly theme.</a:t>
            </a:r>
            <a:endParaRPr lang="fr-FR" sz="2800" dirty="0">
              <a:solidFill>
                <a:schemeClr val="bg1"/>
              </a:solidFill>
            </a:endParaRP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449460" y="8573074"/>
            <a:ext cx="357635" cy="357635"/>
            <a:chOff x="0" y="0"/>
            <a:chExt cx="357632" cy="3576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2632707" y="3086290"/>
            <a:ext cx="357635" cy="357635"/>
            <a:chOff x="0" y="0"/>
            <a:chExt cx="357632" cy="3576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270926" y="6413320"/>
            <a:ext cx="188752" cy="188752"/>
            <a:chOff x="0" y="0"/>
            <a:chExt cx="357632" cy="3576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843406" y="2565343"/>
            <a:ext cx="357635" cy="357635"/>
            <a:chOff x="0" y="0"/>
            <a:chExt cx="357632" cy="3576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28" name="Diagramme 27"/>
          <p:cNvGraphicFramePr/>
          <p:nvPr>
            <p:extLst>
              <p:ext uri="{D42A27DB-BD31-4B8C-83A1-F6EECF244321}">
                <p14:modId xmlns:p14="http://schemas.microsoft.com/office/powerpoint/2010/main" val="2863569360"/>
              </p:ext>
            </p:extLst>
          </p:nvPr>
        </p:nvGraphicFramePr>
        <p:xfrm>
          <a:off x="815846" y="2118515"/>
          <a:ext cx="7462081" cy="809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67DAEA8F-249F-4549-97EA-F6E43AC9E7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04234825-1ED3-4A5A-BE19-C9E614893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8A885886-DE9D-4112-9F1D-6F604B7D7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00E3A535-381F-475B-8072-BC11B19C7E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18D6ED7A-2426-4120-96A0-310AEAAB6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4EA2D9F4-A252-4CBD-B387-EAF4804B3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5150" y="3117868"/>
            <a:ext cx="15051250" cy="6502315"/>
            <a:chOff x="0" y="0"/>
            <a:chExt cx="2941350" cy="116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1350" cy="1163565"/>
            </a:xfrm>
            <a:custGeom>
              <a:avLst/>
              <a:gdLst/>
              <a:ahLst/>
              <a:cxnLst/>
              <a:rect l="l" t="t" r="r" b="b"/>
              <a:pathLst>
                <a:path w="2941350" h="1163565">
                  <a:moveTo>
                    <a:pt x="35355" y="0"/>
                  </a:moveTo>
                  <a:lnTo>
                    <a:pt x="2905995" y="0"/>
                  </a:lnTo>
                  <a:cubicBezTo>
                    <a:pt x="2915372" y="0"/>
                    <a:pt x="2924365" y="3725"/>
                    <a:pt x="2930995" y="10355"/>
                  </a:cubicBezTo>
                  <a:cubicBezTo>
                    <a:pt x="2937625" y="16985"/>
                    <a:pt x="2941350" y="25978"/>
                    <a:pt x="2941350" y="35355"/>
                  </a:cubicBezTo>
                  <a:lnTo>
                    <a:pt x="2941350" y="1128210"/>
                  </a:lnTo>
                  <a:cubicBezTo>
                    <a:pt x="2941350" y="1147736"/>
                    <a:pt x="2925521" y="1163565"/>
                    <a:pt x="2905995" y="1163565"/>
                  </a:cubicBezTo>
                  <a:lnTo>
                    <a:pt x="35355" y="1163565"/>
                  </a:lnTo>
                  <a:cubicBezTo>
                    <a:pt x="25978" y="1163565"/>
                    <a:pt x="16985" y="1159840"/>
                    <a:pt x="10355" y="1153210"/>
                  </a:cubicBezTo>
                  <a:cubicBezTo>
                    <a:pt x="3725" y="1146579"/>
                    <a:pt x="0" y="1137587"/>
                    <a:pt x="0" y="1128210"/>
                  </a:cubicBezTo>
                  <a:lnTo>
                    <a:pt x="0" y="35355"/>
                  </a:lnTo>
                  <a:cubicBezTo>
                    <a:pt x="0" y="25978"/>
                    <a:pt x="3725" y="16985"/>
                    <a:pt x="10355" y="10355"/>
                  </a:cubicBezTo>
                  <a:cubicBezTo>
                    <a:pt x="16985" y="3725"/>
                    <a:pt x="25978" y="0"/>
                    <a:pt x="35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941350" cy="124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65546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18505" y="802871"/>
            <a:ext cx="7957549" cy="79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Project Title and Theme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3021" y="3624563"/>
            <a:ext cx="14262379" cy="6155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2"/>
              </a:lnSpc>
            </a:pPr>
            <a:r>
              <a:rPr lang="en-US" sz="2780" dirty="0">
                <a:solidFill>
                  <a:srgbClr val="FE3A00"/>
                </a:solidFill>
                <a:latin typeface="Futura Bold"/>
              </a:rPr>
              <a:t>  Project Title : </a:t>
            </a:r>
          </a:p>
          <a:p>
            <a:pPr marL="550192" lvl="1" indent="-275096" algn="just">
              <a:lnSpc>
                <a:spcPts val="3567"/>
              </a:lnSpc>
              <a:buFont typeface="Arial"/>
              <a:buChar char="•"/>
            </a:pPr>
            <a:r>
              <a:rPr lang="en-US" sz="2548" dirty="0" err="1">
                <a:solidFill>
                  <a:srgbClr val="000000"/>
                </a:solidFill>
                <a:latin typeface="Futura"/>
              </a:rPr>
              <a:t>GreenVille</a:t>
            </a:r>
            <a:r>
              <a:rPr lang="en-US" sz="2548">
                <a:solidFill>
                  <a:srgbClr val="000000"/>
                </a:solidFill>
                <a:latin typeface="Futura"/>
              </a:rPr>
              <a:t> is a</a:t>
            </a:r>
            <a:r>
              <a:rPr lang="en-US" sz="2548" dirty="0">
                <a:solidFill>
                  <a:srgbClr val="000000"/>
                </a:solidFill>
                <a:latin typeface="Futura"/>
              </a:rPr>
              <a:t>n</a:t>
            </a:r>
            <a:r>
              <a:rPr lang="en-US" sz="2548">
                <a:solidFill>
                  <a:srgbClr val="000000"/>
                </a:solidFill>
                <a:latin typeface="Futura"/>
              </a:rPr>
              <a:t> </a:t>
            </a:r>
            <a:r>
              <a:rPr lang="en-US" sz="2800" dirty="0"/>
              <a:t>Online store of organic and natural products</a:t>
            </a:r>
            <a:endParaRPr lang="en-US" sz="2548" dirty="0">
              <a:solidFill>
                <a:srgbClr val="000000"/>
              </a:solidFill>
              <a:latin typeface="Futura"/>
            </a:endParaRPr>
          </a:p>
          <a:p>
            <a:pPr marL="550192" lvl="1" indent="-275096" algn="just">
              <a:lnSpc>
                <a:spcPts val="3567"/>
              </a:lnSpc>
              <a:buFont typeface="Arial"/>
              <a:buChar char="•"/>
            </a:pPr>
            <a:r>
              <a:rPr lang="en-US" sz="2800" dirty="0"/>
              <a:t>A Marketplace that provides a large range of organic and natural products</a:t>
            </a:r>
          </a:p>
          <a:p>
            <a:pPr marL="275096" lvl="1" algn="just">
              <a:lnSpc>
                <a:spcPts val="3567"/>
              </a:lnSpc>
            </a:pPr>
            <a:r>
              <a:rPr lang="en-US" sz="2800" dirty="0"/>
              <a:t> online in Morocco.</a:t>
            </a:r>
            <a:r>
              <a:rPr lang="en-US" sz="2548" dirty="0">
                <a:solidFill>
                  <a:srgbClr val="000000"/>
                </a:solidFill>
                <a:latin typeface="Futura"/>
              </a:rPr>
              <a:t> </a:t>
            </a:r>
          </a:p>
          <a:p>
            <a:pPr marL="275096" lvl="1" algn="just">
              <a:lnSpc>
                <a:spcPts val="3567"/>
              </a:lnSpc>
            </a:pPr>
            <a:r>
              <a:rPr lang="en-US" sz="2780" b="1" dirty="0">
                <a:solidFill>
                  <a:srgbClr val="FF0000"/>
                </a:solidFill>
                <a:latin typeface="Futura Bold" panose="020B0604020202020204" charset="0"/>
              </a:rPr>
              <a:t>Theme : </a:t>
            </a:r>
          </a:p>
          <a:p>
            <a:pPr marL="732296" lvl="1" indent="-457200" algn="just">
              <a:lnSpc>
                <a:spcPts val="3567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On our online platform you will find a wide selection of products from the biggest local and foreign brands at the best value for money meeting all quality standards.</a:t>
            </a:r>
          </a:p>
          <a:p>
            <a:pPr marL="732296" lvl="1" indent="-457200" algn="just">
              <a:lnSpc>
                <a:spcPts val="3567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Your online purchases at your fingertips in just a few clicks and the best local products, superfoods and cosmetics....</a:t>
            </a:r>
          </a:p>
          <a:p>
            <a:pPr marL="732296" lvl="1" indent="-457200" algn="just">
              <a:lnSpc>
                <a:spcPts val="3567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Fast delivery everywhere in Morocco</a:t>
            </a:r>
          </a:p>
          <a:p>
            <a:pPr marL="732296" lvl="1" indent="-457200" algn="just">
              <a:lnSpc>
                <a:spcPts val="3567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br>
              <a:rPr lang="en-US" sz="1200" dirty="0"/>
            </a:br>
            <a:endParaRPr lang="en-US" sz="2548" dirty="0">
              <a:solidFill>
                <a:srgbClr val="000000"/>
              </a:solidFill>
              <a:latin typeface="Futura"/>
            </a:endParaRPr>
          </a:p>
          <a:p>
            <a:pPr algn="just">
              <a:lnSpc>
                <a:spcPts val="3567"/>
              </a:lnSpc>
            </a:pPr>
            <a:endParaRPr lang="en-US" sz="2548" dirty="0">
              <a:solidFill>
                <a:srgbClr val="000000"/>
              </a:solidFill>
              <a:latin typeface="Futur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97651" y="-855345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334328" y="9106201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622447" y="2603886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378" y="3170223"/>
            <a:ext cx="3259085" cy="24443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032448" y="936050"/>
            <a:ext cx="1372514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94"/>
              </a:lnSpc>
            </a:pPr>
            <a:r>
              <a:rPr lang="en-US" sz="6894" spc="420" dirty="0">
                <a:solidFill>
                  <a:srgbClr val="FF0000"/>
                </a:solidFill>
                <a:latin typeface="Roller"/>
              </a:rPr>
              <a:t>U</a:t>
            </a:r>
            <a:r>
              <a:rPr lang="fr-FR" sz="7200" dirty="0" err="1">
                <a:solidFill>
                  <a:srgbClr val="FF0000"/>
                </a:solidFill>
                <a:latin typeface="Roller" panose="020B0604020202020204" charset="0"/>
              </a:rPr>
              <a:t>ser</a:t>
            </a:r>
            <a:r>
              <a:rPr lang="fr-FR" sz="7200" dirty="0">
                <a:solidFill>
                  <a:srgbClr val="FF0000"/>
                </a:solidFill>
                <a:latin typeface="Roller" panose="020B0604020202020204" charset="0"/>
              </a:rPr>
              <a:t> Interaction (User Flow) </a:t>
            </a:r>
            <a:endParaRPr lang="en-US" sz="6894" spc="420" dirty="0">
              <a:solidFill>
                <a:srgbClr val="FF0000"/>
              </a:solidFill>
              <a:latin typeface="Roller" panose="020B0604020202020204" charset="0"/>
            </a:endParaRP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473055" y="9421632"/>
            <a:ext cx="357635" cy="357635"/>
            <a:chOff x="0" y="0"/>
            <a:chExt cx="357632" cy="3576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849410" y="4785865"/>
            <a:ext cx="357635" cy="357635"/>
            <a:chOff x="0" y="0"/>
            <a:chExt cx="357632" cy="3576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270926" y="6413320"/>
            <a:ext cx="188752" cy="188752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843406" y="2565343"/>
            <a:ext cx="357635" cy="357635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4745678" y="5727083"/>
            <a:ext cx="3146027" cy="1749978"/>
          </a:xfrm>
          <a:custGeom>
            <a:avLst/>
            <a:gdLst/>
            <a:ahLst/>
            <a:cxnLst/>
            <a:rect l="l" t="t" r="r" b="b"/>
            <a:pathLst>
              <a:path w="3146027" h="1749978">
                <a:moveTo>
                  <a:pt x="0" y="0"/>
                </a:moveTo>
                <a:lnTo>
                  <a:pt x="3146028" y="0"/>
                </a:lnTo>
                <a:lnTo>
                  <a:pt x="3146028" y="1749978"/>
                </a:lnTo>
                <a:lnTo>
                  <a:pt x="0" y="1749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62761" y="9551388"/>
            <a:ext cx="1630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3</a:t>
            </a:r>
          </a:p>
        </p:txBody>
      </p:sp>
      <p:graphicFrame>
        <p:nvGraphicFramePr>
          <p:cNvPr id="26" name="Diagramme 25"/>
          <p:cNvGraphicFramePr/>
          <p:nvPr>
            <p:extLst>
              <p:ext uri="{D42A27DB-BD31-4B8C-83A1-F6EECF244321}">
                <p14:modId xmlns:p14="http://schemas.microsoft.com/office/powerpoint/2010/main" val="3121216760"/>
              </p:ext>
            </p:extLst>
          </p:nvPr>
        </p:nvGraphicFramePr>
        <p:xfrm>
          <a:off x="2743200" y="1820908"/>
          <a:ext cx="12954000" cy="8351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1B90D795-6AEE-43EC-94B8-F0D50470F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graphicEl>
                                              <a:dgm id="{1B90D795-6AEE-43EC-94B8-F0D50470F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F4EE5EFB-31F1-4E90-951B-F294FED85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graphicEl>
                                              <a:dgm id="{F4EE5EFB-31F1-4E90-951B-F294FED856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9C92FE98-9EDA-4ACC-A8C6-72254BFEC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graphicEl>
                                              <a:dgm id="{9C92FE98-9EDA-4ACC-A8C6-72254BFEC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4050E20F-4D76-45F4-8F94-F56139421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graphicEl>
                                              <a:dgm id="{4050E20F-4D76-45F4-8F94-F56139421C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C76884C9-83DE-4B66-8157-F063809C6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>
                                            <p:graphicEl>
                                              <a:dgm id="{C76884C9-83DE-4B66-8157-F063809C6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C04741EC-4ECF-48B2-A15F-EB8240EB7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graphicEl>
                                              <a:dgm id="{C04741EC-4ECF-48B2-A15F-EB8240EB7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96FADE95-3591-4350-8F3C-77BC29BF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graphicEl>
                                              <a:dgm id="{96FADE95-3591-4350-8F3C-77BC29BFA4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F6D8E90A-F0A6-489D-B64F-3F6520B9C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graphicEl>
                                              <a:dgm id="{F6D8E90A-F0A6-489D-B64F-3F6520B9C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BCAF9CFC-24F2-4F42-8116-FF0CC747C6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graphicEl>
                                              <a:dgm id="{BCAF9CFC-24F2-4F42-8116-FF0CC747C6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FC002F29-28E7-4252-8C85-89A05F47B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>
                                            <p:graphicEl>
                                              <a:dgm id="{FC002F29-28E7-4252-8C85-89A05F47BA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DDB316E6-88BD-49B3-873C-84F25238D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graphicEl>
                                              <a:dgm id="{DDB316E6-88BD-49B3-873C-84F25238D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5CCFC818-88E7-4515-B1C0-1C0B7D4FB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graphicEl>
                                              <a:dgm id="{5CCFC818-88E7-4515-B1C0-1C0B7D4FBB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91BB89DF-614B-455B-86E5-EB34456822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>
                                            <p:graphicEl>
                                              <a:dgm id="{91BB89DF-614B-455B-86E5-EB34456822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FA3F031A-02AF-48D9-999E-AF7414C3D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>
                                            <p:graphicEl>
                                              <a:dgm id="{FA3F031A-02AF-48D9-999E-AF7414C3DD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D8CC37F2-0A42-4269-B5E3-EFD4BE2ED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graphicEl>
                                              <a:dgm id="{D8CC37F2-0A42-4269-B5E3-EFD4BE2EDE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62111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12486" y="611322"/>
            <a:ext cx="607288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en-US" sz="4193" dirty="0">
                <a:solidFill>
                  <a:srgbClr val="000000"/>
                </a:solidFill>
                <a:latin typeface="Roller"/>
              </a:rPr>
              <a:t>P</a:t>
            </a:r>
            <a:r>
              <a:rPr lang="fr-FR" sz="4400" dirty="0" err="1">
                <a:latin typeface="Roller" panose="020B0604020202020204" charset="0"/>
              </a:rPr>
              <a:t>roject</a:t>
            </a:r>
            <a:r>
              <a:rPr lang="fr-FR" sz="4400" dirty="0">
                <a:latin typeface="Roller" panose="020B0604020202020204" charset="0"/>
              </a:rPr>
              <a:t> Parts </a:t>
            </a:r>
            <a:endParaRPr lang="en-US" sz="4193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aphicFrame>
        <p:nvGraphicFramePr>
          <p:cNvPr id="23" name="Diagramme 22"/>
          <p:cNvGraphicFramePr/>
          <p:nvPr>
            <p:extLst>
              <p:ext uri="{D42A27DB-BD31-4B8C-83A1-F6EECF244321}">
                <p14:modId xmlns:p14="http://schemas.microsoft.com/office/powerpoint/2010/main" val="1866159162"/>
              </p:ext>
            </p:extLst>
          </p:nvPr>
        </p:nvGraphicFramePr>
        <p:xfrm>
          <a:off x="2517690" y="0"/>
          <a:ext cx="12977270" cy="9842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18A2CCC-4A5C-4F47-AFC2-7A771E9A28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837DDBF-88A4-49B1-BAAF-D2E875E92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5C4521C9-E460-465D-B68B-3DF802C83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7E0B2EA-8E3A-47F5-AE30-DB1F82FE8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57012D3-EE51-4161-91C4-86EFA90D9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9CEBBC6-E1B1-468B-AEB2-7CD8DB56D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6141CA54-01FE-4DD2-AEB8-02C4B71F5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5F3A31F-11AD-44AC-AEBC-EB2E66738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50DD619-70CB-4B2D-8D45-5066520DE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C9A94A4-22FC-4A62-9539-22E3C4192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90AACA6-7B30-4302-9057-E534C584A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4E19AFF-4796-4956-86B1-0F234404A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A6918CF-E582-457B-B3F1-418D8FCD63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BA22A13-7EB1-4331-A686-81D4524F3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CA8C489-B243-425B-ACC3-8B18AE3EA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838881" y="611322"/>
            <a:ext cx="8046485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4400" dirty="0" err="1">
                <a:latin typeface="Roller" panose="020B0604020202020204" charset="0"/>
              </a:rPr>
              <a:t>Screenshots</a:t>
            </a:r>
            <a:r>
              <a:rPr lang="fr-FR" sz="4400" dirty="0">
                <a:latin typeface="Roller" panose="020B0604020202020204" charset="0"/>
              </a:rPr>
              <a:t> of Interfaces </a:t>
            </a:r>
            <a:endParaRPr lang="en-US" sz="4193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8839200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56171-7C75-4665-9415-904683FDD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" y="2189410"/>
            <a:ext cx="16916400" cy="7558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83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834714" y="0"/>
            <a:ext cx="9965531" cy="10287000"/>
          </a:xfrm>
          <a:custGeom>
            <a:avLst/>
            <a:gdLst/>
            <a:ahLst/>
            <a:cxnLst/>
            <a:rect l="l" t="t" r="r" b="b"/>
            <a:pathLst>
              <a:path w="9965531" h="10287000">
                <a:moveTo>
                  <a:pt x="0" y="0"/>
                </a:moveTo>
                <a:lnTo>
                  <a:pt x="9965531" y="0"/>
                </a:lnTo>
                <a:lnTo>
                  <a:pt x="9965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96207" y="534788"/>
            <a:ext cx="7934546" cy="143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70"/>
              </a:lnSpc>
            </a:pPr>
            <a:r>
              <a:rPr lang="fr-FR" sz="4400" dirty="0" err="1">
                <a:latin typeface="Roller" panose="020B0604020202020204" charset="0"/>
              </a:rPr>
              <a:t>Screenshots</a:t>
            </a:r>
            <a:r>
              <a:rPr lang="fr-FR" sz="4400" dirty="0">
                <a:latin typeface="Roller" panose="020B0604020202020204" charset="0"/>
              </a:rPr>
              <a:t> of Interfaces </a:t>
            </a:r>
            <a:endParaRPr lang="en-US" sz="4400" dirty="0">
              <a:solidFill>
                <a:srgbClr val="000000"/>
              </a:solidFill>
              <a:latin typeface="Roller" panose="020B0604020202020204" charset="0"/>
            </a:endParaRPr>
          </a:p>
          <a:p>
            <a:pPr>
              <a:lnSpc>
                <a:spcPts val="5870"/>
              </a:lnSpc>
            </a:pPr>
            <a:endParaRPr lang="en-US" sz="4193" dirty="0">
              <a:solidFill>
                <a:srgbClr val="000000"/>
              </a:solidFill>
              <a:latin typeface="Roller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50620" y="-852372"/>
            <a:ext cx="3523297" cy="4114800"/>
          </a:xfrm>
          <a:custGeom>
            <a:avLst/>
            <a:gdLst/>
            <a:ahLst/>
            <a:cxnLst/>
            <a:rect l="l" t="t" r="r" b="b"/>
            <a:pathLst>
              <a:path w="3523297" h="4114800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92991" y="942975"/>
            <a:ext cx="145029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Roller"/>
              </a:rPr>
              <a:t>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3313" y="675431"/>
            <a:ext cx="4002736" cy="706538"/>
            <a:chOff x="0" y="0"/>
            <a:chExt cx="5336982" cy="942050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958913" cy="905696"/>
              <a:chOff x="0" y="0"/>
              <a:chExt cx="1481836" cy="685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958913" y="322168"/>
              <a:ext cx="3378069" cy="61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31"/>
                </a:lnSpc>
              </a:pPr>
              <a:r>
                <a:rPr lang="en-US" sz="2736">
                  <a:solidFill>
                    <a:srgbClr val="000000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948922" y="8243314"/>
            <a:ext cx="513983" cy="513983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17690" y="3851679"/>
            <a:ext cx="513983" cy="513983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53" y="2143778"/>
            <a:ext cx="15668693" cy="75895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56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</TotalTime>
  <Words>550</Words>
  <Application>Microsoft Office PowerPoint</Application>
  <PresentationFormat>Custom</PresentationFormat>
  <Paragraphs>161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Tomorrow</vt:lpstr>
      <vt:lpstr>Roller</vt:lpstr>
      <vt:lpstr>Calibri</vt:lpstr>
      <vt:lpstr>Arial</vt:lpstr>
      <vt:lpstr>Code Pro</vt:lpstr>
      <vt:lpstr>Futura</vt:lpstr>
      <vt:lpstr>Futura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Présentation</dc:title>
  <cp:lastModifiedBy>UNK</cp:lastModifiedBy>
  <cp:revision>47</cp:revision>
  <dcterms:created xsi:type="dcterms:W3CDTF">2006-08-16T00:00:00Z</dcterms:created>
  <dcterms:modified xsi:type="dcterms:W3CDTF">2024-09-11T11:59:08Z</dcterms:modified>
  <dc:identifier>DAF2L07lbxo</dc:identifier>
</cp:coreProperties>
</file>